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c27a31923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7f5e59b0a4e33"/>
  </p:sldMasterIdLst>
  <p:sldIdLst>
    <p:sldId xmlns:r="http://schemas.openxmlformats.org/officeDocument/2006/relationships" id="256" r:id="R2fcfededf31c4848"/>
    <p:sldId xmlns:r="http://schemas.openxmlformats.org/officeDocument/2006/relationships" id="257" r:id="R23a1b163df9049ba"/>
    <p:sldId xmlns:r="http://schemas.openxmlformats.org/officeDocument/2006/relationships" id="258" r:id="R6165e654d72949c1"/>
    <p:sldId xmlns:r="http://schemas.openxmlformats.org/officeDocument/2006/relationships" id="259" r:id="R30bed00b8fa64e56"/>
    <p:sldId xmlns:r="http://schemas.openxmlformats.org/officeDocument/2006/relationships" id="260" r:id="Rc56a5d137e864ab4"/>
    <p:sldId xmlns:r="http://schemas.openxmlformats.org/officeDocument/2006/relationships" id="261" r:id="R438d9b79af72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7f5e59b0a4e33" /><Relationship Type="http://schemas.openxmlformats.org/officeDocument/2006/relationships/slide" Target="/ppt/slides/slide1.xml" Id="R2fcfededf31c4848" /><Relationship Type="http://schemas.openxmlformats.org/officeDocument/2006/relationships/slide" Target="/ppt/slides/slide2.xml" Id="R23a1b163df9049ba" /><Relationship Type="http://schemas.openxmlformats.org/officeDocument/2006/relationships/slide" Target="/ppt/slides/slide3.xml" Id="R6165e654d72949c1" /><Relationship Type="http://schemas.openxmlformats.org/officeDocument/2006/relationships/slide" Target="/ppt/slides/slide4.xml" Id="R30bed00b8fa64e56" /><Relationship Type="http://schemas.openxmlformats.org/officeDocument/2006/relationships/slide" Target="/ppt/slides/slide5.xml" Id="Rc56a5d137e864ab4" /><Relationship Type="http://schemas.openxmlformats.org/officeDocument/2006/relationships/slide" Target="/ppt/slides/slide6.xml" Id="R438d9b79af72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ea4b0e86b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708196bf44dba" /><Relationship Type="http://schemas.openxmlformats.org/officeDocument/2006/relationships/theme" Target="/ppt/slideMasters/theme/theme1.xml" Id="R4a9e9562de4e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708196bf4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a352a9a8a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d7d4c6d64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1d5e26956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82111cc35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125aefa0d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6683aed47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FASTPRIS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993 486 124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