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f87b3d17047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8b9d5822d45cd"/>
  </p:sldMasterIdLst>
  <p:sldIdLst>
    <p:sldId xmlns:r="http://schemas.openxmlformats.org/officeDocument/2006/relationships" id="256" r:id="R405e12fbb28e481d"/>
    <p:sldId xmlns:r="http://schemas.openxmlformats.org/officeDocument/2006/relationships" id="257" r:id="R518acec9a1b74a01"/>
    <p:sldId xmlns:r="http://schemas.openxmlformats.org/officeDocument/2006/relationships" id="258" r:id="Rfa5b28d59e2443de"/>
    <p:sldId xmlns:r="http://schemas.openxmlformats.org/officeDocument/2006/relationships" id="259" r:id="Rb7791999a93e4c4d"/>
    <p:sldId xmlns:r="http://schemas.openxmlformats.org/officeDocument/2006/relationships" id="260" r:id="R8a36c3a354e6465a"/>
    <p:sldId xmlns:r="http://schemas.openxmlformats.org/officeDocument/2006/relationships" id="261" r:id="R011f1de6a556424e"/>
    <p:sldId xmlns:r="http://schemas.openxmlformats.org/officeDocument/2006/relationships" id="262" r:id="R6061ae7e5964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8b9d5822d45cd" /><Relationship Type="http://schemas.openxmlformats.org/officeDocument/2006/relationships/slide" Target="/ppt/slides/slide1.xml" Id="R405e12fbb28e481d" /><Relationship Type="http://schemas.openxmlformats.org/officeDocument/2006/relationships/slide" Target="/ppt/slides/slide2.xml" Id="R518acec9a1b74a01" /><Relationship Type="http://schemas.openxmlformats.org/officeDocument/2006/relationships/slide" Target="/ppt/slides/slide3.xml" Id="Rfa5b28d59e2443de" /><Relationship Type="http://schemas.openxmlformats.org/officeDocument/2006/relationships/slide" Target="/ppt/slides/slide4.xml" Id="Rb7791999a93e4c4d" /><Relationship Type="http://schemas.openxmlformats.org/officeDocument/2006/relationships/slide" Target="/ppt/slides/slide5.xml" Id="R8a36c3a354e6465a" /><Relationship Type="http://schemas.openxmlformats.org/officeDocument/2006/relationships/slide" Target="/ppt/slides/slide6.xml" Id="R011f1de6a556424e" /><Relationship Type="http://schemas.openxmlformats.org/officeDocument/2006/relationships/slide" Target="/ppt/slides/slide7.xml" Id="R6061ae7e5964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a997093d6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e7fabd3824b92" /><Relationship Type="http://schemas.openxmlformats.org/officeDocument/2006/relationships/theme" Target="/ppt/slideMasters/theme/theme1.xml" Id="R11944c06fe2f4d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e7fabd382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617e2714a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49ae6acca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245702b35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311be83c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2331ec7b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eb5f17514c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9f737b934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FASTPRIS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FASTPRIS REGNSKAP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EBBESTAD REVISJON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REGNSKAP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QUICK ADVISORS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Solhellinga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