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45278ea536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fa3b817d44932"/>
  </p:sldMasterIdLst>
  <p:sldIdLst>
    <p:sldId xmlns:r="http://schemas.openxmlformats.org/officeDocument/2006/relationships" id="256" r:id="R00facf8249ea44b4"/>
    <p:sldId xmlns:r="http://schemas.openxmlformats.org/officeDocument/2006/relationships" id="257" r:id="R2334a22e510e4402"/>
    <p:sldId xmlns:r="http://schemas.openxmlformats.org/officeDocument/2006/relationships" id="258" r:id="R2d2ca0aff49543ce"/>
    <p:sldId xmlns:r="http://schemas.openxmlformats.org/officeDocument/2006/relationships" id="259" r:id="R01f5e0dda84343cc"/>
    <p:sldId xmlns:r="http://schemas.openxmlformats.org/officeDocument/2006/relationships" id="260" r:id="R713edaa9aba54571"/>
    <p:sldId xmlns:r="http://schemas.openxmlformats.org/officeDocument/2006/relationships" id="261" r:id="R1b45bf2e286846e6"/>
    <p:sldId xmlns:r="http://schemas.openxmlformats.org/officeDocument/2006/relationships" id="262" r:id="Rafef2403a822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fa3b817d44932" /><Relationship Type="http://schemas.openxmlformats.org/officeDocument/2006/relationships/slide" Target="/ppt/slides/slide1.xml" Id="R00facf8249ea44b4" /><Relationship Type="http://schemas.openxmlformats.org/officeDocument/2006/relationships/slide" Target="/ppt/slides/slide2.xml" Id="R2334a22e510e4402" /><Relationship Type="http://schemas.openxmlformats.org/officeDocument/2006/relationships/slide" Target="/ppt/slides/slide3.xml" Id="R2d2ca0aff49543ce" /><Relationship Type="http://schemas.openxmlformats.org/officeDocument/2006/relationships/slide" Target="/ppt/slides/slide4.xml" Id="R01f5e0dda84343cc" /><Relationship Type="http://schemas.openxmlformats.org/officeDocument/2006/relationships/slide" Target="/ppt/slides/slide5.xml" Id="R713edaa9aba54571" /><Relationship Type="http://schemas.openxmlformats.org/officeDocument/2006/relationships/slide" Target="/ppt/slides/slide6.xml" Id="R1b45bf2e286846e6" /><Relationship Type="http://schemas.openxmlformats.org/officeDocument/2006/relationships/slide" Target="/ppt/slides/slide7.xml" Id="Rafef2403a822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cc2817ca44a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cfb44ba37428e" /><Relationship Type="http://schemas.openxmlformats.org/officeDocument/2006/relationships/theme" Target="/ppt/slideMasters/theme/theme1.xml" Id="R4fbdf4d8e5ce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cfb44ba37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aa1d5026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4c76abb23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3b581eaf40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fc599df8248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97bcf2274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18b995d6641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910e88122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JAKOBSEN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JAKOBSEN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1 029 919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1 243 277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993 489 263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JAKOBSEN HOLDING AS</a:t>
            </a:r>
          </a:p>
        </p:txBody>
      </p:sp>
    </p:spTree>
  </p:cSld>
  <p:clrMapOvr>
    <a:masterClrMapping xmlns:a="http://schemas.openxmlformats.org/drawingml/2006/main"/>
  </p:clrMapOvr>
</p:sld>
</file>