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ba2d775b8d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197362b904705"/>
  </p:sldMasterIdLst>
  <p:sldIdLst>
    <p:sldId xmlns:r="http://schemas.openxmlformats.org/officeDocument/2006/relationships" id="256" r:id="R998e801eab2845d0"/>
    <p:sldId xmlns:r="http://schemas.openxmlformats.org/officeDocument/2006/relationships" id="257" r:id="R146cb40f1bec41cf"/>
    <p:sldId xmlns:r="http://schemas.openxmlformats.org/officeDocument/2006/relationships" id="258" r:id="Rcd91f0f4fcb14ee0"/>
    <p:sldId xmlns:r="http://schemas.openxmlformats.org/officeDocument/2006/relationships" id="259" r:id="R199a61c7eeb54f75"/>
    <p:sldId xmlns:r="http://schemas.openxmlformats.org/officeDocument/2006/relationships" id="260" r:id="R848596f072f64c32"/>
    <p:sldId xmlns:r="http://schemas.openxmlformats.org/officeDocument/2006/relationships" id="261" r:id="R03cc79768ec34304"/>
    <p:sldId xmlns:r="http://schemas.openxmlformats.org/officeDocument/2006/relationships" id="262" r:id="Racd8f95ad6594b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197362b904705" /><Relationship Type="http://schemas.openxmlformats.org/officeDocument/2006/relationships/slide" Target="/ppt/slides/slide1.xml" Id="R998e801eab2845d0" /><Relationship Type="http://schemas.openxmlformats.org/officeDocument/2006/relationships/slide" Target="/ppt/slides/slide2.xml" Id="R146cb40f1bec41cf" /><Relationship Type="http://schemas.openxmlformats.org/officeDocument/2006/relationships/slide" Target="/ppt/slides/slide3.xml" Id="Rcd91f0f4fcb14ee0" /><Relationship Type="http://schemas.openxmlformats.org/officeDocument/2006/relationships/slide" Target="/ppt/slides/slide4.xml" Id="R199a61c7eeb54f75" /><Relationship Type="http://schemas.openxmlformats.org/officeDocument/2006/relationships/slide" Target="/ppt/slides/slide5.xml" Id="R848596f072f64c32" /><Relationship Type="http://schemas.openxmlformats.org/officeDocument/2006/relationships/slide" Target="/ppt/slides/slide6.xml" Id="R03cc79768ec34304" /><Relationship Type="http://schemas.openxmlformats.org/officeDocument/2006/relationships/slide" Target="/ppt/slides/slide7.xml" Id="Racd8f95ad6594b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121cb12c7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2add2d28e4196" /><Relationship Type="http://schemas.openxmlformats.org/officeDocument/2006/relationships/theme" Target="/ppt/slideMasters/theme/theme1.xml" Id="R6d621a6a786a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2add2d28e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131b6861f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1a36c3b943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962189f97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568e0ee7a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d8de3e3e6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0f7df0b4744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10b2adab64e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1 982 136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AKSNES  –  85,9 %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LIFF AKSNES  –  14,1 %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Leksdalsvegen 828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80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 HOLDING AS</a:t>
            </a:r>
          </a:p>
        </p:txBody>
      </p:sp>
    </p:spTree>
  </p:cSld>
  <p:clrMapOvr>
    <a:masterClrMapping xmlns:a="http://schemas.openxmlformats.org/drawingml/2006/main"/>
  </p:clrMapOvr>
</p:sld>
</file>