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2486f3a5d248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95ce28d0224f17"/>
  </p:sldMasterIdLst>
  <p:sldIdLst>
    <p:sldId xmlns:r="http://schemas.openxmlformats.org/officeDocument/2006/relationships" id="256" r:id="R9f87c10c61bd4ea7"/>
    <p:sldId xmlns:r="http://schemas.openxmlformats.org/officeDocument/2006/relationships" id="257" r:id="Rbcc2a4dfdcb94b21"/>
    <p:sldId xmlns:r="http://schemas.openxmlformats.org/officeDocument/2006/relationships" id="258" r:id="R4a4cc439e9f744ab"/>
    <p:sldId xmlns:r="http://schemas.openxmlformats.org/officeDocument/2006/relationships" id="259" r:id="Rf7466378f1904da0"/>
    <p:sldId xmlns:r="http://schemas.openxmlformats.org/officeDocument/2006/relationships" id="260" r:id="Ra62e030f5a944558"/>
    <p:sldId xmlns:r="http://schemas.openxmlformats.org/officeDocument/2006/relationships" id="261" r:id="R51c3198357e8453c"/>
    <p:sldId xmlns:r="http://schemas.openxmlformats.org/officeDocument/2006/relationships" id="262" r:id="R5244fc58a5fb40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5ce28d0224f17" /><Relationship Type="http://schemas.openxmlformats.org/officeDocument/2006/relationships/slide" Target="/ppt/slides/slide1.xml" Id="R9f87c10c61bd4ea7" /><Relationship Type="http://schemas.openxmlformats.org/officeDocument/2006/relationships/slide" Target="/ppt/slides/slide2.xml" Id="Rbcc2a4dfdcb94b21" /><Relationship Type="http://schemas.openxmlformats.org/officeDocument/2006/relationships/slide" Target="/ppt/slides/slide3.xml" Id="R4a4cc439e9f744ab" /><Relationship Type="http://schemas.openxmlformats.org/officeDocument/2006/relationships/slide" Target="/ppt/slides/slide4.xml" Id="Rf7466378f1904da0" /><Relationship Type="http://schemas.openxmlformats.org/officeDocument/2006/relationships/slide" Target="/ppt/slides/slide5.xml" Id="Ra62e030f5a944558" /><Relationship Type="http://schemas.openxmlformats.org/officeDocument/2006/relationships/slide" Target="/ppt/slides/slide6.xml" Id="R51c3198357e8453c" /><Relationship Type="http://schemas.openxmlformats.org/officeDocument/2006/relationships/slide" Target="/ppt/slides/slide7.xml" Id="R5244fc58a5fb40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9010e3ae544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b693b3e3e4565" /><Relationship Type="http://schemas.openxmlformats.org/officeDocument/2006/relationships/theme" Target="/ppt/slideMasters/theme/theme1.xml" Id="R0bb2e3998dbe42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db693b3e3e45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afe46daef49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ac11ae6114e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45839617948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d81d33ba349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989da8f2944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fbf65c2304c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3b75508104a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SKARVEN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SKARVEN REGNSKAP AS ble etablert [år] og holder til i Skjervøy.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6 021 877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1 319 227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1 025 709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2 265 956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SKARVUNGEN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9180 Skjervøy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vidar@skarvenregnskap.no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993 496 308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SKARVEN REGNSKAP AS</a:t>
            </a:r>
          </a:p>
        </p:txBody>
      </p:sp>
    </p:spTree>
  </p:cSld>
  <p:clrMapOvr>
    <a:masterClrMapping xmlns:a="http://schemas.openxmlformats.org/drawingml/2006/main"/>
  </p:clrMapOvr>
</p:sld>
</file>