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6c9803c12a43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125abd4f91446a"/>
  </p:sldMasterIdLst>
  <p:sldIdLst>
    <p:sldId xmlns:r="http://schemas.openxmlformats.org/officeDocument/2006/relationships" id="256" r:id="Rd744eae6c3aa4390"/>
    <p:sldId xmlns:r="http://schemas.openxmlformats.org/officeDocument/2006/relationships" id="257" r:id="R218d383baadc4177"/>
    <p:sldId xmlns:r="http://schemas.openxmlformats.org/officeDocument/2006/relationships" id="258" r:id="R703eb7d1f1a64e1f"/>
    <p:sldId xmlns:r="http://schemas.openxmlformats.org/officeDocument/2006/relationships" id="259" r:id="R0fecaf26bf784cfa"/>
    <p:sldId xmlns:r="http://schemas.openxmlformats.org/officeDocument/2006/relationships" id="260" r:id="Rc1db75af7d434d19"/>
    <p:sldId xmlns:r="http://schemas.openxmlformats.org/officeDocument/2006/relationships" id="261" r:id="Ra0ee303b65dd4e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125abd4f91446a" /><Relationship Type="http://schemas.openxmlformats.org/officeDocument/2006/relationships/slide" Target="/ppt/slides/slide1.xml" Id="Rd744eae6c3aa4390" /><Relationship Type="http://schemas.openxmlformats.org/officeDocument/2006/relationships/slide" Target="/ppt/slides/slide2.xml" Id="R218d383baadc4177" /><Relationship Type="http://schemas.openxmlformats.org/officeDocument/2006/relationships/slide" Target="/ppt/slides/slide3.xml" Id="R703eb7d1f1a64e1f" /><Relationship Type="http://schemas.openxmlformats.org/officeDocument/2006/relationships/slide" Target="/ppt/slides/slide4.xml" Id="R0fecaf26bf784cfa" /><Relationship Type="http://schemas.openxmlformats.org/officeDocument/2006/relationships/slide" Target="/ppt/slides/slide5.xml" Id="Rc1db75af7d434d19" /><Relationship Type="http://schemas.openxmlformats.org/officeDocument/2006/relationships/slide" Target="/ppt/slides/slide6.xml" Id="Ra0ee303b65dd4e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bf4f7cd0744d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bc0f5042344db" /><Relationship Type="http://schemas.openxmlformats.org/officeDocument/2006/relationships/theme" Target="/ppt/slideMasters/theme/theme1.xml" Id="R579f34ebbbad42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fbc0f5042344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5ec055b1243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de6bc7ba745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c77bcf6fb4f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3af6552b94b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18be826624a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fab1e4b7143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ADVOKATFIRMAET HVIDSTEN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HVIDSTEN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HVIDSTEN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HVIDSTEN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HVIDSTEN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HVIDSTEN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Hafstadvegen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83 71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jnh@advokathvidsten.no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www.advokattysse.no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993 496 669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HVIDSTEN AS</a:t>
            </a:r>
          </a:p>
        </p:txBody>
      </p:sp>
    </p:spTree>
  </p:cSld>
  <p:clrMapOvr>
    <a:masterClrMapping xmlns:a="http://schemas.openxmlformats.org/drawingml/2006/main"/>
  </p:clrMapOvr>
</p:sld>
</file>