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5d7e565e0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feb3d434148ac"/>
  </p:sldMasterIdLst>
  <p:sldIdLst>
    <p:sldId xmlns:r="http://schemas.openxmlformats.org/officeDocument/2006/relationships" id="256" r:id="R1f47fbc94c2b4fb9"/>
    <p:sldId xmlns:r="http://schemas.openxmlformats.org/officeDocument/2006/relationships" id="257" r:id="R95a51e928fc84e44"/>
    <p:sldId xmlns:r="http://schemas.openxmlformats.org/officeDocument/2006/relationships" id="258" r:id="R74d6963dcb4e4b33"/>
    <p:sldId xmlns:r="http://schemas.openxmlformats.org/officeDocument/2006/relationships" id="259" r:id="R88561a5097484968"/>
    <p:sldId xmlns:r="http://schemas.openxmlformats.org/officeDocument/2006/relationships" id="260" r:id="R4ae04f59ae484bcf"/>
    <p:sldId xmlns:r="http://schemas.openxmlformats.org/officeDocument/2006/relationships" id="261" r:id="R7063a4d602e34258"/>
    <p:sldId xmlns:r="http://schemas.openxmlformats.org/officeDocument/2006/relationships" id="262" r:id="Ra2d57935e1b2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feb3d434148ac" /><Relationship Type="http://schemas.openxmlformats.org/officeDocument/2006/relationships/slide" Target="/ppt/slides/slide1.xml" Id="R1f47fbc94c2b4fb9" /><Relationship Type="http://schemas.openxmlformats.org/officeDocument/2006/relationships/slide" Target="/ppt/slides/slide2.xml" Id="R95a51e928fc84e44" /><Relationship Type="http://schemas.openxmlformats.org/officeDocument/2006/relationships/slide" Target="/ppt/slides/slide3.xml" Id="R74d6963dcb4e4b33" /><Relationship Type="http://schemas.openxmlformats.org/officeDocument/2006/relationships/slide" Target="/ppt/slides/slide4.xml" Id="R88561a5097484968" /><Relationship Type="http://schemas.openxmlformats.org/officeDocument/2006/relationships/slide" Target="/ppt/slides/slide5.xml" Id="R4ae04f59ae484bcf" /><Relationship Type="http://schemas.openxmlformats.org/officeDocument/2006/relationships/slide" Target="/ppt/slides/slide6.xml" Id="R7063a4d602e34258" /><Relationship Type="http://schemas.openxmlformats.org/officeDocument/2006/relationships/slide" Target="/ppt/slides/slide7.xml" Id="Ra2d57935e1b2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7f3366138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ad9a5ad5d4200" /><Relationship Type="http://schemas.openxmlformats.org/officeDocument/2006/relationships/theme" Target="/ppt/slideMasters/theme/theme1.xml" Id="R5804ea2447d1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ad9a5ad5d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a132325bd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f7b72e99a49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a8024bcd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9b9310428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92acb6136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ba24de5b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eccba26e2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ADVOKATFIRMAET HVIDSTEN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HVIDSTEN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652 034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4 028 758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JAN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83 71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jnh@advokathvidsten.no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www.advokattysse.no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993 496 669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