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6805cab5fe4b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00070e78e64bfd"/>
  </p:sldMasterIdLst>
  <p:sldIdLst>
    <p:sldId xmlns:r="http://schemas.openxmlformats.org/officeDocument/2006/relationships" id="256" r:id="R670c217e52054343"/>
    <p:sldId xmlns:r="http://schemas.openxmlformats.org/officeDocument/2006/relationships" id="257" r:id="R1682cc6573ea411e"/>
    <p:sldId xmlns:r="http://schemas.openxmlformats.org/officeDocument/2006/relationships" id="258" r:id="Rbc1c9f56d4bf4339"/>
    <p:sldId xmlns:r="http://schemas.openxmlformats.org/officeDocument/2006/relationships" id="259" r:id="R3f463f668f7c4706"/>
    <p:sldId xmlns:r="http://schemas.openxmlformats.org/officeDocument/2006/relationships" id="260" r:id="R57631120d9ee4e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00070e78e64bfd" /><Relationship Type="http://schemas.openxmlformats.org/officeDocument/2006/relationships/slide" Target="/ppt/slides/slide1.xml" Id="R670c217e52054343" /><Relationship Type="http://schemas.openxmlformats.org/officeDocument/2006/relationships/slide" Target="/ppt/slides/slide2.xml" Id="R1682cc6573ea411e" /><Relationship Type="http://schemas.openxmlformats.org/officeDocument/2006/relationships/slide" Target="/ppt/slides/slide3.xml" Id="Rbc1c9f56d4bf4339" /><Relationship Type="http://schemas.openxmlformats.org/officeDocument/2006/relationships/slide" Target="/ppt/slides/slide4.xml" Id="R3f463f668f7c4706" /><Relationship Type="http://schemas.openxmlformats.org/officeDocument/2006/relationships/slide" Target="/ppt/slides/slide5.xml" Id="R57631120d9ee4e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4025aa9b9749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b3c7526dd489a" /><Relationship Type="http://schemas.openxmlformats.org/officeDocument/2006/relationships/theme" Target="/ppt/slideMasters/theme/theme1.xml" Id="R7be4da99ca0547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1b3c7526dd48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e98f3cecb49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413a6c4844e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4bba7b4df4b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aae0bdfb04d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81625c50343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SKULEKORPS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SKULEKORPS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SKULEKORPS ble etablert [år] og holder til i Uggdal.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SKULEKORPS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SKULEKORPS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SKULEKORPS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Else Marit Særsten, Sauabakkane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16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tysnes.skulekorps.no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993 509 388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SKULEKORPS</a:t>
            </a:r>
          </a:p>
        </p:txBody>
      </p:sp>
    </p:spTree>
  </p:cSld>
  <p:clrMapOvr>
    <a:masterClrMapping xmlns:a="http://schemas.openxmlformats.org/drawingml/2006/main"/>
  </p:clrMapOvr>
</p:sld>
</file>