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3f58c0f6b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e7d9ca3454380"/>
  </p:sldMasterIdLst>
  <p:sldIdLst>
    <p:sldId xmlns:r="http://schemas.openxmlformats.org/officeDocument/2006/relationships" id="256" r:id="R2ff3bb785f0144a8"/>
    <p:sldId xmlns:r="http://schemas.openxmlformats.org/officeDocument/2006/relationships" id="257" r:id="Rd72c1078c3a94fe8"/>
    <p:sldId xmlns:r="http://schemas.openxmlformats.org/officeDocument/2006/relationships" id="258" r:id="Rfdfbe480732b4d22"/>
    <p:sldId xmlns:r="http://schemas.openxmlformats.org/officeDocument/2006/relationships" id="259" r:id="Rcce9a2dfaafb480a"/>
    <p:sldId xmlns:r="http://schemas.openxmlformats.org/officeDocument/2006/relationships" id="260" r:id="R7b8c75a8294c4cf4"/>
    <p:sldId xmlns:r="http://schemas.openxmlformats.org/officeDocument/2006/relationships" id="261" r:id="Rd48fcfd549a54539"/>
    <p:sldId xmlns:r="http://schemas.openxmlformats.org/officeDocument/2006/relationships" id="262" r:id="R28aea84cc075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e7d9ca3454380" /><Relationship Type="http://schemas.openxmlformats.org/officeDocument/2006/relationships/slide" Target="/ppt/slides/slide1.xml" Id="R2ff3bb785f0144a8" /><Relationship Type="http://schemas.openxmlformats.org/officeDocument/2006/relationships/slide" Target="/ppt/slides/slide2.xml" Id="Rd72c1078c3a94fe8" /><Relationship Type="http://schemas.openxmlformats.org/officeDocument/2006/relationships/slide" Target="/ppt/slides/slide3.xml" Id="Rfdfbe480732b4d22" /><Relationship Type="http://schemas.openxmlformats.org/officeDocument/2006/relationships/slide" Target="/ppt/slides/slide4.xml" Id="Rcce9a2dfaafb480a" /><Relationship Type="http://schemas.openxmlformats.org/officeDocument/2006/relationships/slide" Target="/ppt/slides/slide5.xml" Id="R7b8c75a8294c4cf4" /><Relationship Type="http://schemas.openxmlformats.org/officeDocument/2006/relationships/slide" Target="/ppt/slides/slide6.xml" Id="Rd48fcfd549a54539" /><Relationship Type="http://schemas.openxmlformats.org/officeDocument/2006/relationships/slide" Target="/ppt/slides/slide7.xml" Id="R28aea84cc075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342a1dddf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77ea258dc4f87" /><Relationship Type="http://schemas.openxmlformats.org/officeDocument/2006/relationships/theme" Target="/ppt/slideMasters/theme/theme1.xml" Id="R2993e998eb96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e77ea258dc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976a022de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707e6031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9f8282a9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6381dacfc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488db4e0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9c941d957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54ded7c64a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TORVUND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4 974 276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