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3d636da90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abc58c929458c"/>
  </p:sldMasterIdLst>
  <p:sldIdLst>
    <p:sldId xmlns:r="http://schemas.openxmlformats.org/officeDocument/2006/relationships" id="256" r:id="R5216f7acd51c4be5"/>
    <p:sldId xmlns:r="http://schemas.openxmlformats.org/officeDocument/2006/relationships" id="257" r:id="R6b7a3252f37d43db"/>
    <p:sldId xmlns:r="http://schemas.openxmlformats.org/officeDocument/2006/relationships" id="258" r:id="Rd4fa3b88d67b41d4"/>
    <p:sldId xmlns:r="http://schemas.openxmlformats.org/officeDocument/2006/relationships" id="259" r:id="R7fa75badd6c041f9"/>
    <p:sldId xmlns:r="http://schemas.openxmlformats.org/officeDocument/2006/relationships" id="260" r:id="Rd2161a588e9a4cfb"/>
    <p:sldId xmlns:r="http://schemas.openxmlformats.org/officeDocument/2006/relationships" id="261" r:id="R2778106f22cd4434"/>
    <p:sldId xmlns:r="http://schemas.openxmlformats.org/officeDocument/2006/relationships" id="262" r:id="Rc8ab133d2062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abc58c929458c" /><Relationship Type="http://schemas.openxmlformats.org/officeDocument/2006/relationships/slide" Target="/ppt/slides/slide1.xml" Id="R5216f7acd51c4be5" /><Relationship Type="http://schemas.openxmlformats.org/officeDocument/2006/relationships/slide" Target="/ppt/slides/slide2.xml" Id="R6b7a3252f37d43db" /><Relationship Type="http://schemas.openxmlformats.org/officeDocument/2006/relationships/slide" Target="/ppt/slides/slide3.xml" Id="Rd4fa3b88d67b41d4" /><Relationship Type="http://schemas.openxmlformats.org/officeDocument/2006/relationships/slide" Target="/ppt/slides/slide4.xml" Id="R7fa75badd6c041f9" /><Relationship Type="http://schemas.openxmlformats.org/officeDocument/2006/relationships/slide" Target="/ppt/slides/slide5.xml" Id="Rd2161a588e9a4cfb" /><Relationship Type="http://schemas.openxmlformats.org/officeDocument/2006/relationships/slide" Target="/ppt/slides/slide6.xml" Id="R2778106f22cd4434" /><Relationship Type="http://schemas.openxmlformats.org/officeDocument/2006/relationships/slide" Target="/ppt/slides/slide7.xml" Id="Rc8ab133d2062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8cbb7d4fa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32eed7c14dc4" /><Relationship Type="http://schemas.openxmlformats.org/officeDocument/2006/relationships/theme" Target="/ppt/slideMasters/theme/theme1.xml" Id="Rb8af2e9e6460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b32eed7c14d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72c489569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d83eb5125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4b558a06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4649aade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bc497d54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4ab4c3ab7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38c416a53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993 560 766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