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aa7ede5d1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f5fb5971f4a91"/>
  </p:sldMasterIdLst>
  <p:sldIdLst>
    <p:sldId xmlns:r="http://schemas.openxmlformats.org/officeDocument/2006/relationships" id="256" r:id="R5b3bfbfd76684e5d"/>
    <p:sldId xmlns:r="http://schemas.openxmlformats.org/officeDocument/2006/relationships" id="257" r:id="R23a1574ad71447ab"/>
    <p:sldId xmlns:r="http://schemas.openxmlformats.org/officeDocument/2006/relationships" id="258" r:id="R83dff9e110804533"/>
    <p:sldId xmlns:r="http://schemas.openxmlformats.org/officeDocument/2006/relationships" id="259" r:id="Rf5138b8f95534149"/>
    <p:sldId xmlns:r="http://schemas.openxmlformats.org/officeDocument/2006/relationships" id="260" r:id="R62e6a460addd416f"/>
    <p:sldId xmlns:r="http://schemas.openxmlformats.org/officeDocument/2006/relationships" id="261" r:id="R632f2622f5b842a0"/>
    <p:sldId xmlns:r="http://schemas.openxmlformats.org/officeDocument/2006/relationships" id="262" r:id="R685b01274e44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f5fb5971f4a91" /><Relationship Type="http://schemas.openxmlformats.org/officeDocument/2006/relationships/slide" Target="/ppt/slides/slide1.xml" Id="R5b3bfbfd76684e5d" /><Relationship Type="http://schemas.openxmlformats.org/officeDocument/2006/relationships/slide" Target="/ppt/slides/slide2.xml" Id="R23a1574ad71447ab" /><Relationship Type="http://schemas.openxmlformats.org/officeDocument/2006/relationships/slide" Target="/ppt/slides/slide3.xml" Id="R83dff9e110804533" /><Relationship Type="http://schemas.openxmlformats.org/officeDocument/2006/relationships/slide" Target="/ppt/slides/slide4.xml" Id="Rf5138b8f95534149" /><Relationship Type="http://schemas.openxmlformats.org/officeDocument/2006/relationships/slide" Target="/ppt/slides/slide5.xml" Id="R62e6a460addd416f" /><Relationship Type="http://schemas.openxmlformats.org/officeDocument/2006/relationships/slide" Target="/ppt/slides/slide6.xml" Id="R632f2622f5b842a0" /><Relationship Type="http://schemas.openxmlformats.org/officeDocument/2006/relationships/slide" Target="/ppt/slides/slide7.xml" Id="R685b01274e44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42c68a1a8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11569fec4882" /><Relationship Type="http://schemas.openxmlformats.org/officeDocument/2006/relationships/theme" Target="/ppt/slideMasters/theme/theme1.xml" Id="Raaa6f554dbda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711569fec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1a79e4ac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b44f1ad0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f724c1b6d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243aa825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edb4eb06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d1a96073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bed80e68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HOPSTAD &amp; JENSEN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HOPSTAD &amp; JENSEN MUR OG FLIS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HOPSTAD FRODE HASLA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993 572 780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HOPSTAD &amp; JENSEN MUR OG FLIS AS</a:t>
            </a:r>
          </a:p>
        </p:txBody>
      </p:sp>
    </p:spTree>
  </p:cSld>
  <p:clrMapOvr>
    <a:masterClrMapping xmlns:a="http://schemas.openxmlformats.org/drawingml/2006/main"/>
  </p:clrMapOvr>
</p:sld>
</file>