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78f8662ed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90d0799484356"/>
  </p:sldMasterIdLst>
  <p:sldIdLst>
    <p:sldId xmlns:r="http://schemas.openxmlformats.org/officeDocument/2006/relationships" id="256" r:id="R276eb3438f6d4771"/>
    <p:sldId xmlns:r="http://schemas.openxmlformats.org/officeDocument/2006/relationships" id="257" r:id="R05332e26575f4e36"/>
    <p:sldId xmlns:r="http://schemas.openxmlformats.org/officeDocument/2006/relationships" id="258" r:id="Rbc407bf9b2724eae"/>
    <p:sldId xmlns:r="http://schemas.openxmlformats.org/officeDocument/2006/relationships" id="259" r:id="R29dffacb27e04259"/>
    <p:sldId xmlns:r="http://schemas.openxmlformats.org/officeDocument/2006/relationships" id="260" r:id="Rf7180ce9f1314b9f"/>
    <p:sldId xmlns:r="http://schemas.openxmlformats.org/officeDocument/2006/relationships" id="261" r:id="R9c28f86426bb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90d0799484356" /><Relationship Type="http://schemas.openxmlformats.org/officeDocument/2006/relationships/slide" Target="/ppt/slides/slide1.xml" Id="R276eb3438f6d4771" /><Relationship Type="http://schemas.openxmlformats.org/officeDocument/2006/relationships/slide" Target="/ppt/slides/slide2.xml" Id="R05332e26575f4e36" /><Relationship Type="http://schemas.openxmlformats.org/officeDocument/2006/relationships/slide" Target="/ppt/slides/slide3.xml" Id="Rbc407bf9b2724eae" /><Relationship Type="http://schemas.openxmlformats.org/officeDocument/2006/relationships/slide" Target="/ppt/slides/slide4.xml" Id="R29dffacb27e04259" /><Relationship Type="http://schemas.openxmlformats.org/officeDocument/2006/relationships/slide" Target="/ppt/slides/slide5.xml" Id="Rf7180ce9f1314b9f" /><Relationship Type="http://schemas.openxmlformats.org/officeDocument/2006/relationships/slide" Target="/ppt/slides/slide6.xml" Id="R9c28f86426bb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a717a06bc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434fb6c364e19" /><Relationship Type="http://schemas.openxmlformats.org/officeDocument/2006/relationships/theme" Target="/ppt/slideMasters/theme/theme1.xml" Id="Rdfa0e9eb6259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434fb6c36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3ac711d74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f5bd09513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003db1055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18a582143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11d5aacbc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d16678cf0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REGNSKAP LENE JOHANSEN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REGNSKAP LENE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REGNSKAP LENE JOHANSEN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REGNSKAP LENE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REGNSKAP LENE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REGNSKAP LENE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REGNSKAP LENE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72B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993 573 442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REGNSKAP LENE JOHANSEN</a:t>
            </a:r>
          </a:p>
        </p:txBody>
      </p:sp>
    </p:spTree>
  </p:cSld>
  <p:clrMapOvr>
    <a:masterClrMapping xmlns:a="http://schemas.openxmlformats.org/drawingml/2006/main"/>
  </p:clrMapOvr>
</p:sld>
</file>