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54c69ddfe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87e18b8e7540c9"/>
  </p:sldMasterIdLst>
  <p:sldIdLst>
    <p:sldId xmlns:r="http://schemas.openxmlformats.org/officeDocument/2006/relationships" id="256" r:id="R4c05943f35424fca"/>
    <p:sldId xmlns:r="http://schemas.openxmlformats.org/officeDocument/2006/relationships" id="257" r:id="R71f23ff8779c42e8"/>
    <p:sldId xmlns:r="http://schemas.openxmlformats.org/officeDocument/2006/relationships" id="258" r:id="Rce15954e50ce48a2"/>
    <p:sldId xmlns:r="http://schemas.openxmlformats.org/officeDocument/2006/relationships" id="259" r:id="Re2f1d63dd89748ae"/>
    <p:sldId xmlns:r="http://schemas.openxmlformats.org/officeDocument/2006/relationships" id="260" r:id="R457db9ae80ae47ca"/>
    <p:sldId xmlns:r="http://schemas.openxmlformats.org/officeDocument/2006/relationships" id="261" r:id="Rd011bff420b8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7e18b8e7540c9" /><Relationship Type="http://schemas.openxmlformats.org/officeDocument/2006/relationships/slide" Target="/ppt/slides/slide1.xml" Id="R4c05943f35424fca" /><Relationship Type="http://schemas.openxmlformats.org/officeDocument/2006/relationships/slide" Target="/ppt/slides/slide2.xml" Id="R71f23ff8779c42e8" /><Relationship Type="http://schemas.openxmlformats.org/officeDocument/2006/relationships/slide" Target="/ppt/slides/slide3.xml" Id="Rce15954e50ce48a2" /><Relationship Type="http://schemas.openxmlformats.org/officeDocument/2006/relationships/slide" Target="/ppt/slides/slide4.xml" Id="Re2f1d63dd89748ae" /><Relationship Type="http://schemas.openxmlformats.org/officeDocument/2006/relationships/slide" Target="/ppt/slides/slide5.xml" Id="R457db9ae80ae47ca" /><Relationship Type="http://schemas.openxmlformats.org/officeDocument/2006/relationships/slide" Target="/ppt/slides/slide6.xml" Id="Rd011bff420b8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1f44e8a6e4b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aeee03ae40b8" /><Relationship Type="http://schemas.openxmlformats.org/officeDocument/2006/relationships/theme" Target="/ppt/slideMasters/theme/theme1.xml" Id="R8fccdaf5c65a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6aeee03ae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e3f6b9b35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2495c5dfa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332580f7c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114dccd0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12221be15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991303dc0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