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bddd42eed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a27ab067a4807"/>
  </p:sldMasterIdLst>
  <p:sldIdLst>
    <p:sldId xmlns:r="http://schemas.openxmlformats.org/officeDocument/2006/relationships" id="256" r:id="R3c5930f16950409d"/>
    <p:sldId xmlns:r="http://schemas.openxmlformats.org/officeDocument/2006/relationships" id="257" r:id="R068a3b7def2b4c7c"/>
    <p:sldId xmlns:r="http://schemas.openxmlformats.org/officeDocument/2006/relationships" id="258" r:id="R050f5b9447bb4b98"/>
    <p:sldId xmlns:r="http://schemas.openxmlformats.org/officeDocument/2006/relationships" id="259" r:id="Rcb9044c11582487f"/>
    <p:sldId xmlns:r="http://schemas.openxmlformats.org/officeDocument/2006/relationships" id="260" r:id="R6d17612cb13f45ab"/>
    <p:sldId xmlns:r="http://schemas.openxmlformats.org/officeDocument/2006/relationships" id="261" r:id="R5c71f6c670bf443c"/>
    <p:sldId xmlns:r="http://schemas.openxmlformats.org/officeDocument/2006/relationships" id="262" r:id="Rabc6ddab6174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a27ab067a4807" /><Relationship Type="http://schemas.openxmlformats.org/officeDocument/2006/relationships/slide" Target="/ppt/slides/slide1.xml" Id="R3c5930f16950409d" /><Relationship Type="http://schemas.openxmlformats.org/officeDocument/2006/relationships/slide" Target="/ppt/slides/slide2.xml" Id="R068a3b7def2b4c7c" /><Relationship Type="http://schemas.openxmlformats.org/officeDocument/2006/relationships/slide" Target="/ppt/slides/slide3.xml" Id="R050f5b9447bb4b98" /><Relationship Type="http://schemas.openxmlformats.org/officeDocument/2006/relationships/slide" Target="/ppt/slides/slide4.xml" Id="Rcb9044c11582487f" /><Relationship Type="http://schemas.openxmlformats.org/officeDocument/2006/relationships/slide" Target="/ppt/slides/slide5.xml" Id="R6d17612cb13f45ab" /><Relationship Type="http://schemas.openxmlformats.org/officeDocument/2006/relationships/slide" Target="/ppt/slides/slide6.xml" Id="R5c71f6c670bf443c" /><Relationship Type="http://schemas.openxmlformats.org/officeDocument/2006/relationships/slide" Target="/ppt/slides/slide7.xml" Id="Rabc6ddab6174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0880238c9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bb6f57f640ef" /><Relationship Type="http://schemas.openxmlformats.org/officeDocument/2006/relationships/theme" Target="/ppt/slideMasters/theme/theme1.xml" Id="R0296cce20eb0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abb6f57f6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74eecffc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7efc698f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035a796a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13f6cf648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ef030f3f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33e11f47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4e909e6d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TOM A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ALMKLOV ARNE INGE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ALEXANDER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STEINAR HARRY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