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22e8b7658045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91c022656e4ca9"/>
  </p:sldMasterIdLst>
  <p:sldIdLst>
    <p:sldId xmlns:r="http://schemas.openxmlformats.org/officeDocument/2006/relationships" id="256" r:id="Re90daeb607b1496c"/>
    <p:sldId xmlns:r="http://schemas.openxmlformats.org/officeDocument/2006/relationships" id="257" r:id="Rca5ce18d3f814616"/>
    <p:sldId xmlns:r="http://schemas.openxmlformats.org/officeDocument/2006/relationships" id="258" r:id="Rfc0caa8d90c14942"/>
    <p:sldId xmlns:r="http://schemas.openxmlformats.org/officeDocument/2006/relationships" id="259" r:id="R5270e457173d4618"/>
    <p:sldId xmlns:r="http://schemas.openxmlformats.org/officeDocument/2006/relationships" id="260" r:id="R276e23d99d1f4a3e"/>
    <p:sldId xmlns:r="http://schemas.openxmlformats.org/officeDocument/2006/relationships" id="261" r:id="Rcce87db92b6b4bb9"/>
    <p:sldId xmlns:r="http://schemas.openxmlformats.org/officeDocument/2006/relationships" id="262" r:id="R18ff87d9768040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91c022656e4ca9" /><Relationship Type="http://schemas.openxmlformats.org/officeDocument/2006/relationships/slide" Target="/ppt/slides/slide1.xml" Id="Re90daeb607b1496c" /><Relationship Type="http://schemas.openxmlformats.org/officeDocument/2006/relationships/slide" Target="/ppt/slides/slide2.xml" Id="Rca5ce18d3f814616" /><Relationship Type="http://schemas.openxmlformats.org/officeDocument/2006/relationships/slide" Target="/ppt/slides/slide3.xml" Id="Rfc0caa8d90c14942" /><Relationship Type="http://schemas.openxmlformats.org/officeDocument/2006/relationships/slide" Target="/ppt/slides/slide4.xml" Id="R5270e457173d4618" /><Relationship Type="http://schemas.openxmlformats.org/officeDocument/2006/relationships/slide" Target="/ppt/slides/slide5.xml" Id="R276e23d99d1f4a3e" /><Relationship Type="http://schemas.openxmlformats.org/officeDocument/2006/relationships/slide" Target="/ppt/slides/slide6.xml" Id="Rcce87db92b6b4bb9" /><Relationship Type="http://schemas.openxmlformats.org/officeDocument/2006/relationships/slide" Target="/ppt/slides/slide7.xml" Id="R18ff87d9768040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93a6a14e4b49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44afb5e2c4b72" /><Relationship Type="http://schemas.openxmlformats.org/officeDocument/2006/relationships/theme" Target="/ppt/slideMasters/theme/theme1.xml" Id="Rbe201057e20b4f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f44afb5e2c4b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1093037fc4b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640c48c6043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a4f10e33248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289edf2384e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dbf0abbd744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58613151847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1639bb4d247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MURER K G NILSEN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 K G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MURER K G NILSEN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 K G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 K G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 K G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2 637 234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1 181 742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1 631 594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 K G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KARL-GUSTAV SVERRE NILSEN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MARTIN OLSEN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RUBEN STEFAN HENRIKSEN  –  24,0 %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 K G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8406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993 618 047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 K G NILSEN AS</a:t>
            </a:r>
          </a:p>
        </p:txBody>
      </p:sp>
    </p:spTree>
  </p:cSld>
  <p:clrMapOvr>
    <a:masterClrMapping xmlns:a="http://schemas.openxmlformats.org/drawingml/2006/main"/>
  </p:clrMapOvr>
</p:sld>
</file>