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a14bcf6c344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6980f7eeab4bc5"/>
  </p:sldMasterIdLst>
  <p:sldIdLst>
    <p:sldId xmlns:r="http://schemas.openxmlformats.org/officeDocument/2006/relationships" id="256" r:id="R9a55f692e5b64c06"/>
    <p:sldId xmlns:r="http://schemas.openxmlformats.org/officeDocument/2006/relationships" id="257" r:id="R8d8a69108dfe465f"/>
    <p:sldId xmlns:r="http://schemas.openxmlformats.org/officeDocument/2006/relationships" id="258" r:id="R40a775c850f5499a"/>
    <p:sldId xmlns:r="http://schemas.openxmlformats.org/officeDocument/2006/relationships" id="259" r:id="R878b1142acc74569"/>
    <p:sldId xmlns:r="http://schemas.openxmlformats.org/officeDocument/2006/relationships" id="260" r:id="Rf7ce372e20004a42"/>
    <p:sldId xmlns:r="http://schemas.openxmlformats.org/officeDocument/2006/relationships" id="261" r:id="R27d3bd52e30640cc"/>
    <p:sldId xmlns:r="http://schemas.openxmlformats.org/officeDocument/2006/relationships" id="262" r:id="R77e71609a5b7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980f7eeab4bc5" /><Relationship Type="http://schemas.openxmlformats.org/officeDocument/2006/relationships/slide" Target="/ppt/slides/slide1.xml" Id="R9a55f692e5b64c06" /><Relationship Type="http://schemas.openxmlformats.org/officeDocument/2006/relationships/slide" Target="/ppt/slides/slide2.xml" Id="R8d8a69108dfe465f" /><Relationship Type="http://schemas.openxmlformats.org/officeDocument/2006/relationships/slide" Target="/ppt/slides/slide3.xml" Id="R40a775c850f5499a" /><Relationship Type="http://schemas.openxmlformats.org/officeDocument/2006/relationships/slide" Target="/ppt/slides/slide4.xml" Id="R878b1142acc74569" /><Relationship Type="http://schemas.openxmlformats.org/officeDocument/2006/relationships/slide" Target="/ppt/slides/slide5.xml" Id="Rf7ce372e20004a42" /><Relationship Type="http://schemas.openxmlformats.org/officeDocument/2006/relationships/slide" Target="/ppt/slides/slide6.xml" Id="R27d3bd52e30640cc" /><Relationship Type="http://schemas.openxmlformats.org/officeDocument/2006/relationships/slide" Target="/ppt/slides/slide7.xml" Id="R77e71609a5b7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b3214fa7942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c212968064946" /><Relationship Type="http://schemas.openxmlformats.org/officeDocument/2006/relationships/theme" Target="/ppt/slideMasters/theme/theme1.xml" Id="Rd6c12ae93bf246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c21296806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6773f4a3944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aec90e9eb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0609ea7b548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31458551d4e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6146ae1b6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9c9efd2e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5d8caa5dd44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BRENNERIVEIEN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BRENNERIVEIEN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BRENNERIVEIEN 5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BRENNERIVEIEN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BRENNERIVEIEN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BRENNERIVEIEN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5 977 808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2 233 932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43 553 355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BRENNERIVEIEN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SPABO NÆRING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BRENNERIVEIEN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22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993 637 726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BRENNERIVEIEN 5 AS</a:t>
            </a:r>
          </a:p>
        </p:txBody>
      </p:sp>
    </p:spTree>
  </p:cSld>
  <p:clrMapOvr>
    <a:masterClrMapping xmlns:a="http://schemas.openxmlformats.org/drawingml/2006/main"/>
  </p:clrMapOvr>
</p:sld>
</file>