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2a60db1c7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3a57c394f4f64"/>
  </p:sldMasterIdLst>
  <p:sldIdLst>
    <p:sldId xmlns:r="http://schemas.openxmlformats.org/officeDocument/2006/relationships" id="256" r:id="R3c22e37ea76a43f6"/>
    <p:sldId xmlns:r="http://schemas.openxmlformats.org/officeDocument/2006/relationships" id="257" r:id="R48723d67c99f4e9b"/>
    <p:sldId xmlns:r="http://schemas.openxmlformats.org/officeDocument/2006/relationships" id="258" r:id="R5e4140ff45da4c4d"/>
    <p:sldId xmlns:r="http://schemas.openxmlformats.org/officeDocument/2006/relationships" id="259" r:id="R1241879b74554113"/>
    <p:sldId xmlns:r="http://schemas.openxmlformats.org/officeDocument/2006/relationships" id="260" r:id="R077bd5471d554e70"/>
    <p:sldId xmlns:r="http://schemas.openxmlformats.org/officeDocument/2006/relationships" id="261" r:id="Ra52a70d7f0194e35"/>
    <p:sldId xmlns:r="http://schemas.openxmlformats.org/officeDocument/2006/relationships" id="262" r:id="Ra5780e00a9d6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3a57c394f4f64" /><Relationship Type="http://schemas.openxmlformats.org/officeDocument/2006/relationships/slide" Target="/ppt/slides/slide1.xml" Id="R3c22e37ea76a43f6" /><Relationship Type="http://schemas.openxmlformats.org/officeDocument/2006/relationships/slide" Target="/ppt/slides/slide2.xml" Id="R48723d67c99f4e9b" /><Relationship Type="http://schemas.openxmlformats.org/officeDocument/2006/relationships/slide" Target="/ppt/slides/slide3.xml" Id="R5e4140ff45da4c4d" /><Relationship Type="http://schemas.openxmlformats.org/officeDocument/2006/relationships/slide" Target="/ppt/slides/slide4.xml" Id="R1241879b74554113" /><Relationship Type="http://schemas.openxmlformats.org/officeDocument/2006/relationships/slide" Target="/ppt/slides/slide5.xml" Id="R077bd5471d554e70" /><Relationship Type="http://schemas.openxmlformats.org/officeDocument/2006/relationships/slide" Target="/ppt/slides/slide6.xml" Id="Ra52a70d7f0194e35" /><Relationship Type="http://schemas.openxmlformats.org/officeDocument/2006/relationships/slide" Target="/ppt/slides/slide7.xml" Id="Ra5780e00a9d6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d2081dbc8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b7d0940f94446" /><Relationship Type="http://schemas.openxmlformats.org/officeDocument/2006/relationships/theme" Target="/ppt/slideMasters/theme/theme1.xml" Id="Ra8fe431a1844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b7d0940f9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5b53f732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52d08193c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511e36bc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ecb80c672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810e06540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75bffdf1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2ddb962ad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