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121d967196f4f9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50710c303b242c1"/>
  </p:sldMasterIdLst>
  <p:sldIdLst>
    <p:sldId xmlns:r="http://schemas.openxmlformats.org/officeDocument/2006/relationships" id="256" r:id="R6052985a2b9444e5"/>
    <p:sldId xmlns:r="http://schemas.openxmlformats.org/officeDocument/2006/relationships" id="257" r:id="Raf41c45ee0a14b7b"/>
    <p:sldId xmlns:r="http://schemas.openxmlformats.org/officeDocument/2006/relationships" id="258" r:id="R8bd2492f88794aff"/>
    <p:sldId xmlns:r="http://schemas.openxmlformats.org/officeDocument/2006/relationships" id="259" r:id="Rfd69c6be58ac4b17"/>
    <p:sldId xmlns:r="http://schemas.openxmlformats.org/officeDocument/2006/relationships" id="260" r:id="R44e95c13b2ff46a0"/>
    <p:sldId xmlns:r="http://schemas.openxmlformats.org/officeDocument/2006/relationships" id="261" r:id="R1145029e99aa402a"/>
    <p:sldId xmlns:r="http://schemas.openxmlformats.org/officeDocument/2006/relationships" id="262" r:id="R28721d4b58d24ec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0710c303b242c1" /><Relationship Type="http://schemas.openxmlformats.org/officeDocument/2006/relationships/slide" Target="/ppt/slides/slide1.xml" Id="R6052985a2b9444e5" /><Relationship Type="http://schemas.openxmlformats.org/officeDocument/2006/relationships/slide" Target="/ppt/slides/slide2.xml" Id="Raf41c45ee0a14b7b" /><Relationship Type="http://schemas.openxmlformats.org/officeDocument/2006/relationships/slide" Target="/ppt/slides/slide3.xml" Id="R8bd2492f88794aff" /><Relationship Type="http://schemas.openxmlformats.org/officeDocument/2006/relationships/slide" Target="/ppt/slides/slide4.xml" Id="Rfd69c6be58ac4b17" /><Relationship Type="http://schemas.openxmlformats.org/officeDocument/2006/relationships/slide" Target="/ppt/slides/slide5.xml" Id="R44e95c13b2ff46a0" /><Relationship Type="http://schemas.openxmlformats.org/officeDocument/2006/relationships/slide" Target="/ppt/slides/slide6.xml" Id="R1145029e99aa402a" /><Relationship Type="http://schemas.openxmlformats.org/officeDocument/2006/relationships/slide" Target="/ppt/slides/slide7.xml" Id="R28721d4b58d24ec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d9d0e37be4467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c998bfc23d4da6" /><Relationship Type="http://schemas.openxmlformats.org/officeDocument/2006/relationships/theme" Target="/ppt/slideMasters/theme/theme1.xml" Id="R252eb869e8a84f2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5c998bfc23d4da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5508036ce4462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52f89b2a9d4b2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ff66290b0d4b9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f2b08247074e3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19fe67e0774f2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d47e3adafb4a6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689c0a77c94ec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STAGA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STAGA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STAGA HOLDING AS ble etablert [år] og holder til i Hakadal.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STAGA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STAGA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STAGA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−15 183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−15 186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1 988 274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2 032 679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STAGA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EMMA STANDAL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PHILIP BERNER STANDAL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JØRN STANDAL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NINA GANGNES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STAGA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Kirkebyenga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1487 Hakadal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06 22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993 735 701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STAGA HOLDING AS</a:t>
            </a:r>
          </a:p>
        </p:txBody>
      </p:sp>
    </p:spTree>
  </p:cSld>
  <p:clrMapOvr>
    <a:masterClrMapping xmlns:a="http://schemas.openxmlformats.org/drawingml/2006/main"/>
  </p:clrMapOvr>
</p:sld>
</file>