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e23cf958a7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8f7bebd72456f"/>
  </p:sldMasterIdLst>
  <p:sldIdLst>
    <p:sldId xmlns:r="http://schemas.openxmlformats.org/officeDocument/2006/relationships" id="256" r:id="Rb701a44e0d964442"/>
    <p:sldId xmlns:r="http://schemas.openxmlformats.org/officeDocument/2006/relationships" id="257" r:id="R0be81b3267264246"/>
    <p:sldId xmlns:r="http://schemas.openxmlformats.org/officeDocument/2006/relationships" id="258" r:id="R6b394c1cd45a4568"/>
    <p:sldId xmlns:r="http://schemas.openxmlformats.org/officeDocument/2006/relationships" id="259" r:id="Rec95275197374976"/>
    <p:sldId xmlns:r="http://schemas.openxmlformats.org/officeDocument/2006/relationships" id="260" r:id="R083b390c7c074d40"/>
    <p:sldId xmlns:r="http://schemas.openxmlformats.org/officeDocument/2006/relationships" id="261" r:id="Rc31cc03bc65d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8f7bebd72456f" /><Relationship Type="http://schemas.openxmlformats.org/officeDocument/2006/relationships/slide" Target="/ppt/slides/slide1.xml" Id="Rb701a44e0d964442" /><Relationship Type="http://schemas.openxmlformats.org/officeDocument/2006/relationships/slide" Target="/ppt/slides/slide2.xml" Id="R0be81b3267264246" /><Relationship Type="http://schemas.openxmlformats.org/officeDocument/2006/relationships/slide" Target="/ppt/slides/slide3.xml" Id="R6b394c1cd45a4568" /><Relationship Type="http://schemas.openxmlformats.org/officeDocument/2006/relationships/slide" Target="/ppt/slides/slide4.xml" Id="Rec95275197374976" /><Relationship Type="http://schemas.openxmlformats.org/officeDocument/2006/relationships/slide" Target="/ppt/slides/slide5.xml" Id="R083b390c7c074d40" /><Relationship Type="http://schemas.openxmlformats.org/officeDocument/2006/relationships/slide" Target="/ppt/slides/slide6.xml" Id="Rc31cc03bc65d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dbd50fe21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cb41ccb394961" /><Relationship Type="http://schemas.openxmlformats.org/officeDocument/2006/relationships/theme" Target="/ppt/slideMasters/theme/theme1.xml" Id="R0bcc604e626a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cb41ccb39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d5035b70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879d58bc34d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3edddb09a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f013f893f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36c779a3344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e5883b0f1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AKUSTIK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AKUSTIK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AKUSTIK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AKUSTIK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AKUSTIK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AKUSTIK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KATAKO AB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SUPPORT AB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AKUSTIK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993 747 653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AKUSTIK AS</a:t>
            </a:r>
          </a:p>
        </p:txBody>
      </p:sp>
    </p:spTree>
  </p:cSld>
  <p:clrMapOvr>
    <a:masterClrMapping xmlns:a="http://schemas.openxmlformats.org/drawingml/2006/main"/>
  </p:clrMapOvr>
</p:sld>
</file>