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138dbe9d0e4b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6487053364424f"/>
  </p:sldMasterIdLst>
  <p:sldIdLst>
    <p:sldId xmlns:r="http://schemas.openxmlformats.org/officeDocument/2006/relationships" id="256" r:id="Rc2ef94dbc8ac466a"/>
    <p:sldId xmlns:r="http://schemas.openxmlformats.org/officeDocument/2006/relationships" id="257" r:id="R8bac9d34e7234249"/>
    <p:sldId xmlns:r="http://schemas.openxmlformats.org/officeDocument/2006/relationships" id="258" r:id="R7c93de71ccfc4a9d"/>
    <p:sldId xmlns:r="http://schemas.openxmlformats.org/officeDocument/2006/relationships" id="259" r:id="R30cc047163604231"/>
    <p:sldId xmlns:r="http://schemas.openxmlformats.org/officeDocument/2006/relationships" id="260" r:id="R9bfa4fad7f354845"/>
    <p:sldId xmlns:r="http://schemas.openxmlformats.org/officeDocument/2006/relationships" id="261" r:id="R9c7c8bbdf2764a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487053364424f" /><Relationship Type="http://schemas.openxmlformats.org/officeDocument/2006/relationships/slide" Target="/ppt/slides/slide1.xml" Id="Rc2ef94dbc8ac466a" /><Relationship Type="http://schemas.openxmlformats.org/officeDocument/2006/relationships/slide" Target="/ppt/slides/slide2.xml" Id="R8bac9d34e7234249" /><Relationship Type="http://schemas.openxmlformats.org/officeDocument/2006/relationships/slide" Target="/ppt/slides/slide3.xml" Id="R7c93de71ccfc4a9d" /><Relationship Type="http://schemas.openxmlformats.org/officeDocument/2006/relationships/slide" Target="/ppt/slides/slide4.xml" Id="R30cc047163604231" /><Relationship Type="http://schemas.openxmlformats.org/officeDocument/2006/relationships/slide" Target="/ppt/slides/slide5.xml" Id="R9bfa4fad7f354845" /><Relationship Type="http://schemas.openxmlformats.org/officeDocument/2006/relationships/slide" Target="/ppt/slides/slide6.xml" Id="R9c7c8bbdf2764a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e21602af146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ea903facf4b17" /><Relationship Type="http://schemas.openxmlformats.org/officeDocument/2006/relationships/theme" Target="/ppt/slideMasters/theme/theme1.xml" Id="R6abe379ffa4240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aea903facf4b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14e38c81541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6fb87f222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b00781fa74c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78d886fdc48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971827ca54d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ac1e6980f43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993 757 055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