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e4db40ea0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85883819a47c4"/>
  </p:sldMasterIdLst>
  <p:sldIdLst>
    <p:sldId xmlns:r="http://schemas.openxmlformats.org/officeDocument/2006/relationships" id="256" r:id="Ree8fc776b9024916"/>
    <p:sldId xmlns:r="http://schemas.openxmlformats.org/officeDocument/2006/relationships" id="257" r:id="R0a4407ea92884f53"/>
    <p:sldId xmlns:r="http://schemas.openxmlformats.org/officeDocument/2006/relationships" id="258" r:id="R1b0c6ea68dac4975"/>
    <p:sldId xmlns:r="http://schemas.openxmlformats.org/officeDocument/2006/relationships" id="259" r:id="R325ac01c5f784d02"/>
    <p:sldId xmlns:r="http://schemas.openxmlformats.org/officeDocument/2006/relationships" id="260" r:id="Ra521dfc6c99b490a"/>
    <p:sldId xmlns:r="http://schemas.openxmlformats.org/officeDocument/2006/relationships" id="261" r:id="R4c8aef3edd09434d"/>
    <p:sldId xmlns:r="http://schemas.openxmlformats.org/officeDocument/2006/relationships" id="262" r:id="Rb23c9b98ae1c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85883819a47c4" /><Relationship Type="http://schemas.openxmlformats.org/officeDocument/2006/relationships/slide" Target="/ppt/slides/slide1.xml" Id="Ree8fc776b9024916" /><Relationship Type="http://schemas.openxmlformats.org/officeDocument/2006/relationships/slide" Target="/ppt/slides/slide2.xml" Id="R0a4407ea92884f53" /><Relationship Type="http://schemas.openxmlformats.org/officeDocument/2006/relationships/slide" Target="/ppt/slides/slide3.xml" Id="R1b0c6ea68dac4975" /><Relationship Type="http://schemas.openxmlformats.org/officeDocument/2006/relationships/slide" Target="/ppt/slides/slide4.xml" Id="R325ac01c5f784d02" /><Relationship Type="http://schemas.openxmlformats.org/officeDocument/2006/relationships/slide" Target="/ppt/slides/slide5.xml" Id="Ra521dfc6c99b490a" /><Relationship Type="http://schemas.openxmlformats.org/officeDocument/2006/relationships/slide" Target="/ppt/slides/slide6.xml" Id="R4c8aef3edd09434d" /><Relationship Type="http://schemas.openxmlformats.org/officeDocument/2006/relationships/slide" Target="/ppt/slides/slide7.xml" Id="Rb23c9b98ae1c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f7aa94bab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ac4baa2d74431" /><Relationship Type="http://schemas.openxmlformats.org/officeDocument/2006/relationships/theme" Target="/ppt/slideMasters/theme/theme1.xml" Id="Rc1237cfc9f9e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ac4baa2d7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c12b0e715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98d12e137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63226aef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96662b1b84a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2e40e8b06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df167465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d49d1145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