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45183b2e68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c210356ea24359"/>
  </p:sldMasterIdLst>
  <p:sldIdLst>
    <p:sldId xmlns:r="http://schemas.openxmlformats.org/officeDocument/2006/relationships" id="256" r:id="R57e38dbe3c294bad"/>
    <p:sldId xmlns:r="http://schemas.openxmlformats.org/officeDocument/2006/relationships" id="257" r:id="R6da08819377a425c"/>
    <p:sldId xmlns:r="http://schemas.openxmlformats.org/officeDocument/2006/relationships" id="258" r:id="R6198257699d844b1"/>
    <p:sldId xmlns:r="http://schemas.openxmlformats.org/officeDocument/2006/relationships" id="259" r:id="R5c6e05e4f3d7461e"/>
    <p:sldId xmlns:r="http://schemas.openxmlformats.org/officeDocument/2006/relationships" id="260" r:id="R9054731462754bd3"/>
    <p:sldId xmlns:r="http://schemas.openxmlformats.org/officeDocument/2006/relationships" id="261" r:id="Rc3ba5bcf0cef4d86"/>
    <p:sldId xmlns:r="http://schemas.openxmlformats.org/officeDocument/2006/relationships" id="262" r:id="R432833b74c1045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c210356ea24359" /><Relationship Type="http://schemas.openxmlformats.org/officeDocument/2006/relationships/slide" Target="/ppt/slides/slide1.xml" Id="R57e38dbe3c294bad" /><Relationship Type="http://schemas.openxmlformats.org/officeDocument/2006/relationships/slide" Target="/ppt/slides/slide2.xml" Id="R6da08819377a425c" /><Relationship Type="http://schemas.openxmlformats.org/officeDocument/2006/relationships/slide" Target="/ppt/slides/slide3.xml" Id="R6198257699d844b1" /><Relationship Type="http://schemas.openxmlformats.org/officeDocument/2006/relationships/slide" Target="/ppt/slides/slide4.xml" Id="R5c6e05e4f3d7461e" /><Relationship Type="http://schemas.openxmlformats.org/officeDocument/2006/relationships/slide" Target="/ppt/slides/slide5.xml" Id="R9054731462754bd3" /><Relationship Type="http://schemas.openxmlformats.org/officeDocument/2006/relationships/slide" Target="/ppt/slides/slide6.xml" Id="Rc3ba5bcf0cef4d86" /><Relationship Type="http://schemas.openxmlformats.org/officeDocument/2006/relationships/slide" Target="/ppt/slides/slide7.xml" Id="R432833b74c1045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5c398f19f4a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3276b49b94d74" /><Relationship Type="http://schemas.openxmlformats.org/officeDocument/2006/relationships/theme" Target="/ppt/slideMasters/theme/theme1.xml" Id="R00112649df4d49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e3276b49b94d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e401d83d946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15a2e910c43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2956d7c584b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7c73b063e4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160afb3ef49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95c544bf040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a9802d6c043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REVISJONSSENTERET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REVISJONSSENTERET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3 466 892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169 952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1 683 393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FJELD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REVISJONSSENTERET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TURID HÅKONSEN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REVISJONSSENTERET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Luhrtoppen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1470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92 30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993 775 770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REVISJONSSENTERET AS</a:t>
            </a:r>
          </a:p>
        </p:txBody>
      </p:sp>
    </p:spTree>
  </p:cSld>
  <p:clrMapOvr>
    <a:masterClrMapping xmlns:a="http://schemas.openxmlformats.org/drawingml/2006/main"/>
  </p:clrMapOvr>
</p:sld>
</file>