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ee2b7b24bf4b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a7e223afd94051"/>
  </p:sldMasterIdLst>
  <p:sldIdLst>
    <p:sldId xmlns:r="http://schemas.openxmlformats.org/officeDocument/2006/relationships" id="256" r:id="Rc33a62c48cec4597"/>
    <p:sldId xmlns:r="http://schemas.openxmlformats.org/officeDocument/2006/relationships" id="257" r:id="Rbbf3e525f0fd4df3"/>
    <p:sldId xmlns:r="http://schemas.openxmlformats.org/officeDocument/2006/relationships" id="258" r:id="Rca28309a86dc4d40"/>
    <p:sldId xmlns:r="http://schemas.openxmlformats.org/officeDocument/2006/relationships" id="259" r:id="R739b142b7d714a4b"/>
    <p:sldId xmlns:r="http://schemas.openxmlformats.org/officeDocument/2006/relationships" id="260" r:id="R249b4d2ecfb547ec"/>
    <p:sldId xmlns:r="http://schemas.openxmlformats.org/officeDocument/2006/relationships" id="261" r:id="R4b21c7c590c54a8a"/>
    <p:sldId xmlns:r="http://schemas.openxmlformats.org/officeDocument/2006/relationships" id="262" r:id="Re9a3942637b943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a7e223afd94051" /><Relationship Type="http://schemas.openxmlformats.org/officeDocument/2006/relationships/slide" Target="/ppt/slides/slide1.xml" Id="Rc33a62c48cec4597" /><Relationship Type="http://schemas.openxmlformats.org/officeDocument/2006/relationships/slide" Target="/ppt/slides/slide2.xml" Id="Rbbf3e525f0fd4df3" /><Relationship Type="http://schemas.openxmlformats.org/officeDocument/2006/relationships/slide" Target="/ppt/slides/slide3.xml" Id="Rca28309a86dc4d40" /><Relationship Type="http://schemas.openxmlformats.org/officeDocument/2006/relationships/slide" Target="/ppt/slides/slide4.xml" Id="R739b142b7d714a4b" /><Relationship Type="http://schemas.openxmlformats.org/officeDocument/2006/relationships/slide" Target="/ppt/slides/slide5.xml" Id="R249b4d2ecfb547ec" /><Relationship Type="http://schemas.openxmlformats.org/officeDocument/2006/relationships/slide" Target="/ppt/slides/slide6.xml" Id="R4b21c7c590c54a8a" /><Relationship Type="http://schemas.openxmlformats.org/officeDocument/2006/relationships/slide" Target="/ppt/slides/slide7.xml" Id="Re9a3942637b943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2533aa22794e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28e1b78f24298" /><Relationship Type="http://schemas.openxmlformats.org/officeDocument/2006/relationships/theme" Target="/ppt/slideMasters/theme/theme1.xml" Id="R7f7f5788ea4b4f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828e1b78f242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76447dda043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5ca866bb9f47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2367def7243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a17a15cf141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85399405246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417df0a6847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8472853e84c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K.I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K.I REGNSKAP AS ble etablert [år] og holder til i Rolvsøy.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5 940 352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1 058 883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562 630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2 963 965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4 527 138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NORDTUG INGER MARGRETHE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Dikeveien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1661 Rolvsøy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inger@nordtug.no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993 776 297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K.I REGNSKAP AS</a:t>
            </a:r>
          </a:p>
        </p:txBody>
      </p:sp>
    </p:spTree>
  </p:cSld>
  <p:clrMapOvr>
    <a:masterClrMapping xmlns:a="http://schemas.openxmlformats.org/drawingml/2006/main"/>
  </p:clrMapOvr>
</p:sld>
</file>