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87c13947b24c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6be4973a142f7"/>
  </p:sldMasterIdLst>
  <p:sldIdLst>
    <p:sldId xmlns:r="http://schemas.openxmlformats.org/officeDocument/2006/relationships" id="256" r:id="R3d637e9ee244436f"/>
    <p:sldId xmlns:r="http://schemas.openxmlformats.org/officeDocument/2006/relationships" id="257" r:id="Rdaff1f40fab44938"/>
    <p:sldId xmlns:r="http://schemas.openxmlformats.org/officeDocument/2006/relationships" id="258" r:id="R0b9e92a33eb24690"/>
    <p:sldId xmlns:r="http://schemas.openxmlformats.org/officeDocument/2006/relationships" id="259" r:id="R26905495b95e4d9c"/>
    <p:sldId xmlns:r="http://schemas.openxmlformats.org/officeDocument/2006/relationships" id="260" r:id="Rfe031ef89f01464e"/>
    <p:sldId xmlns:r="http://schemas.openxmlformats.org/officeDocument/2006/relationships" id="261" r:id="Rcdf53b2298944ab1"/>
    <p:sldId xmlns:r="http://schemas.openxmlformats.org/officeDocument/2006/relationships" id="262" r:id="R75aa57ab5e8b4b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6be4973a142f7" /><Relationship Type="http://schemas.openxmlformats.org/officeDocument/2006/relationships/slide" Target="/ppt/slides/slide1.xml" Id="R3d637e9ee244436f" /><Relationship Type="http://schemas.openxmlformats.org/officeDocument/2006/relationships/slide" Target="/ppt/slides/slide2.xml" Id="Rdaff1f40fab44938" /><Relationship Type="http://schemas.openxmlformats.org/officeDocument/2006/relationships/slide" Target="/ppt/slides/slide3.xml" Id="R0b9e92a33eb24690" /><Relationship Type="http://schemas.openxmlformats.org/officeDocument/2006/relationships/slide" Target="/ppt/slides/slide4.xml" Id="R26905495b95e4d9c" /><Relationship Type="http://schemas.openxmlformats.org/officeDocument/2006/relationships/slide" Target="/ppt/slides/slide5.xml" Id="Rfe031ef89f01464e" /><Relationship Type="http://schemas.openxmlformats.org/officeDocument/2006/relationships/slide" Target="/ppt/slides/slide6.xml" Id="Rcdf53b2298944ab1" /><Relationship Type="http://schemas.openxmlformats.org/officeDocument/2006/relationships/slide" Target="/ppt/slides/slide7.xml" Id="R75aa57ab5e8b4b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844759ab1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79560833945f3" /><Relationship Type="http://schemas.openxmlformats.org/officeDocument/2006/relationships/theme" Target="/ppt/slideMasters/theme/theme1.xml" Id="R62fa5822501945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279560833945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89fd300a14a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f1122a7aa48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932c2f8f0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85839a53d4f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66052fb704c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7ad380cd04a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d0851a2a9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380 852 748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43 881 843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38 856 730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60 613 042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234 675 872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993 800 139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