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f37b16276043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f5d2dff11945d0"/>
  </p:sldMasterIdLst>
  <p:sldIdLst>
    <p:sldId xmlns:r="http://schemas.openxmlformats.org/officeDocument/2006/relationships" id="256" r:id="R9a3aa4be87be40ce"/>
    <p:sldId xmlns:r="http://schemas.openxmlformats.org/officeDocument/2006/relationships" id="257" r:id="Rccfd7d1f585d4c00"/>
    <p:sldId xmlns:r="http://schemas.openxmlformats.org/officeDocument/2006/relationships" id="258" r:id="R1949d38853c14722"/>
    <p:sldId xmlns:r="http://schemas.openxmlformats.org/officeDocument/2006/relationships" id="259" r:id="R0086e8425d604077"/>
    <p:sldId xmlns:r="http://schemas.openxmlformats.org/officeDocument/2006/relationships" id="260" r:id="R0eedd3c3182a4410"/>
    <p:sldId xmlns:r="http://schemas.openxmlformats.org/officeDocument/2006/relationships" id="261" r:id="Rb1ff1035578441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f5d2dff11945d0" /><Relationship Type="http://schemas.openxmlformats.org/officeDocument/2006/relationships/slide" Target="/ppt/slides/slide1.xml" Id="R9a3aa4be87be40ce" /><Relationship Type="http://schemas.openxmlformats.org/officeDocument/2006/relationships/slide" Target="/ppt/slides/slide2.xml" Id="Rccfd7d1f585d4c00" /><Relationship Type="http://schemas.openxmlformats.org/officeDocument/2006/relationships/slide" Target="/ppt/slides/slide3.xml" Id="R1949d38853c14722" /><Relationship Type="http://schemas.openxmlformats.org/officeDocument/2006/relationships/slide" Target="/ppt/slides/slide4.xml" Id="R0086e8425d604077" /><Relationship Type="http://schemas.openxmlformats.org/officeDocument/2006/relationships/slide" Target="/ppt/slides/slide5.xml" Id="R0eedd3c3182a4410" /><Relationship Type="http://schemas.openxmlformats.org/officeDocument/2006/relationships/slide" Target="/ppt/slides/slide6.xml" Id="Rb1ff1035578441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cb0159ac184b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d5f6335304055" /><Relationship Type="http://schemas.openxmlformats.org/officeDocument/2006/relationships/theme" Target="/ppt/slideMasters/theme/theme1.xml" Id="R1ef945d46dda41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3d5f63353040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6c0b457a9041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f8efbaf9649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8ab3ecf9c4a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c0b3e2ed342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16e5c198054b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16a2211ee43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DEPLER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DEPLER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DEPLER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DEPLER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DEPLER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DEPLER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ERIK HÅLAND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DEPLER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Tonsenveien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firmapost@depler.no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993 817 813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DEPLER AS</a:t>
            </a:r>
          </a:p>
        </p:txBody>
      </p:sp>
    </p:spTree>
  </p:cSld>
  <p:clrMapOvr>
    <a:masterClrMapping xmlns:a="http://schemas.openxmlformats.org/drawingml/2006/main"/>
  </p:clrMapOvr>
</p:sld>
</file>