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9ae5e8241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50e2242684006"/>
  </p:sldMasterIdLst>
  <p:sldIdLst>
    <p:sldId xmlns:r="http://schemas.openxmlformats.org/officeDocument/2006/relationships" id="256" r:id="Rc5409a76ebda4f7c"/>
    <p:sldId xmlns:r="http://schemas.openxmlformats.org/officeDocument/2006/relationships" id="257" r:id="Re85dd94cd4ee405d"/>
    <p:sldId xmlns:r="http://schemas.openxmlformats.org/officeDocument/2006/relationships" id="258" r:id="Red0f9c0e87654ece"/>
    <p:sldId xmlns:r="http://schemas.openxmlformats.org/officeDocument/2006/relationships" id="259" r:id="R1387da066b7c4064"/>
    <p:sldId xmlns:r="http://schemas.openxmlformats.org/officeDocument/2006/relationships" id="260" r:id="R6afed63dca6044c6"/>
    <p:sldId xmlns:r="http://schemas.openxmlformats.org/officeDocument/2006/relationships" id="261" r:id="Rddc7c89ee1ba4fbf"/>
    <p:sldId xmlns:r="http://schemas.openxmlformats.org/officeDocument/2006/relationships" id="262" r:id="R4ee35b88b74f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50e2242684006" /><Relationship Type="http://schemas.openxmlformats.org/officeDocument/2006/relationships/slide" Target="/ppt/slides/slide1.xml" Id="Rc5409a76ebda4f7c" /><Relationship Type="http://schemas.openxmlformats.org/officeDocument/2006/relationships/slide" Target="/ppt/slides/slide2.xml" Id="Re85dd94cd4ee405d" /><Relationship Type="http://schemas.openxmlformats.org/officeDocument/2006/relationships/slide" Target="/ppt/slides/slide3.xml" Id="Red0f9c0e87654ece" /><Relationship Type="http://schemas.openxmlformats.org/officeDocument/2006/relationships/slide" Target="/ppt/slides/slide4.xml" Id="R1387da066b7c4064" /><Relationship Type="http://schemas.openxmlformats.org/officeDocument/2006/relationships/slide" Target="/ppt/slides/slide5.xml" Id="R6afed63dca6044c6" /><Relationship Type="http://schemas.openxmlformats.org/officeDocument/2006/relationships/slide" Target="/ppt/slides/slide6.xml" Id="Rddc7c89ee1ba4fbf" /><Relationship Type="http://schemas.openxmlformats.org/officeDocument/2006/relationships/slide" Target="/ppt/slides/slide7.xml" Id="R4ee35b88b74f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71f426fe3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acacd11db45b8" /><Relationship Type="http://schemas.openxmlformats.org/officeDocument/2006/relationships/theme" Target="/ppt/slideMasters/theme/theme1.xml" Id="Rc20c1369a23f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acacd11db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a87da1fb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d9f051768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59bbb4e0b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d2c9003fc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58d3debd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89fdedc26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b094e8be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JOHAN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JOHAN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25 760 047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22 865 939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KYLSTAD ERIK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erik.kylstad@alfaregn.no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993 866 660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JOHAN HOLDING AS</a:t>
            </a:r>
          </a:p>
        </p:txBody>
      </p:sp>
    </p:spTree>
  </p:cSld>
  <p:clrMapOvr>
    <a:masterClrMapping xmlns:a="http://schemas.openxmlformats.org/drawingml/2006/main"/>
  </p:clrMapOvr>
</p:sld>
</file>