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9290fa017547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0cc7bc07974e7c"/>
  </p:sldMasterIdLst>
  <p:sldIdLst>
    <p:sldId xmlns:r="http://schemas.openxmlformats.org/officeDocument/2006/relationships" id="256" r:id="R9cec7de5de5d4f28"/>
    <p:sldId xmlns:r="http://schemas.openxmlformats.org/officeDocument/2006/relationships" id="257" r:id="R4882b87205524e68"/>
    <p:sldId xmlns:r="http://schemas.openxmlformats.org/officeDocument/2006/relationships" id="258" r:id="Rfba262029c654a69"/>
    <p:sldId xmlns:r="http://schemas.openxmlformats.org/officeDocument/2006/relationships" id="259" r:id="R9097190d9a86469e"/>
    <p:sldId xmlns:r="http://schemas.openxmlformats.org/officeDocument/2006/relationships" id="260" r:id="R3051cdef6bea4032"/>
    <p:sldId xmlns:r="http://schemas.openxmlformats.org/officeDocument/2006/relationships" id="261" r:id="Rd4f30660c6bc4fa0"/>
    <p:sldId xmlns:r="http://schemas.openxmlformats.org/officeDocument/2006/relationships" id="262" r:id="R724633fe9b8942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cc7bc07974e7c" /><Relationship Type="http://schemas.openxmlformats.org/officeDocument/2006/relationships/slide" Target="/ppt/slides/slide1.xml" Id="R9cec7de5de5d4f28" /><Relationship Type="http://schemas.openxmlformats.org/officeDocument/2006/relationships/slide" Target="/ppt/slides/slide2.xml" Id="R4882b87205524e68" /><Relationship Type="http://schemas.openxmlformats.org/officeDocument/2006/relationships/slide" Target="/ppt/slides/slide3.xml" Id="Rfba262029c654a69" /><Relationship Type="http://schemas.openxmlformats.org/officeDocument/2006/relationships/slide" Target="/ppt/slides/slide4.xml" Id="R9097190d9a86469e" /><Relationship Type="http://schemas.openxmlformats.org/officeDocument/2006/relationships/slide" Target="/ppt/slides/slide5.xml" Id="R3051cdef6bea4032" /><Relationship Type="http://schemas.openxmlformats.org/officeDocument/2006/relationships/slide" Target="/ppt/slides/slide6.xml" Id="Rd4f30660c6bc4fa0" /><Relationship Type="http://schemas.openxmlformats.org/officeDocument/2006/relationships/slide" Target="/ppt/slides/slide7.xml" Id="R724633fe9b8942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f1b1582fa46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c23eb79ed438e" /><Relationship Type="http://schemas.openxmlformats.org/officeDocument/2006/relationships/theme" Target="/ppt/slideMasters/theme/theme1.xml" Id="Re0645dd95f634c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9c23eb79ed43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d1ef3c62640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a3251a35b4e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8caab1a7c4e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a56e957f140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fd59fd6ac4c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d551c2e544c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cfa2fe859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JOHAN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JOHAN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25 760 047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22 818 718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22 865 939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KYLSTAD ERIK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Rødbergbakken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erik.kylstad@alfaregn.no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993 866 660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