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abaed33160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e168c99e8b4b6a"/>
  </p:sldMasterIdLst>
  <p:sldIdLst>
    <p:sldId xmlns:r="http://schemas.openxmlformats.org/officeDocument/2006/relationships" id="256" r:id="R66b68b223a3f454e"/>
    <p:sldId xmlns:r="http://schemas.openxmlformats.org/officeDocument/2006/relationships" id="257" r:id="R31ebd3ebf798450a"/>
    <p:sldId xmlns:r="http://schemas.openxmlformats.org/officeDocument/2006/relationships" id="258" r:id="Rc8f2201095654bf1"/>
    <p:sldId xmlns:r="http://schemas.openxmlformats.org/officeDocument/2006/relationships" id="259" r:id="R3bd9e31d65f04611"/>
    <p:sldId xmlns:r="http://schemas.openxmlformats.org/officeDocument/2006/relationships" id="260" r:id="Rc536ae0378944210"/>
    <p:sldId xmlns:r="http://schemas.openxmlformats.org/officeDocument/2006/relationships" id="261" r:id="Rab3b1f542daa4861"/>
    <p:sldId xmlns:r="http://schemas.openxmlformats.org/officeDocument/2006/relationships" id="262" r:id="Rc6a59d1b6728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168c99e8b4b6a" /><Relationship Type="http://schemas.openxmlformats.org/officeDocument/2006/relationships/slide" Target="/ppt/slides/slide1.xml" Id="R66b68b223a3f454e" /><Relationship Type="http://schemas.openxmlformats.org/officeDocument/2006/relationships/slide" Target="/ppt/slides/slide2.xml" Id="R31ebd3ebf798450a" /><Relationship Type="http://schemas.openxmlformats.org/officeDocument/2006/relationships/slide" Target="/ppt/slides/slide3.xml" Id="Rc8f2201095654bf1" /><Relationship Type="http://schemas.openxmlformats.org/officeDocument/2006/relationships/slide" Target="/ppt/slides/slide4.xml" Id="R3bd9e31d65f04611" /><Relationship Type="http://schemas.openxmlformats.org/officeDocument/2006/relationships/slide" Target="/ppt/slides/slide5.xml" Id="Rc536ae0378944210" /><Relationship Type="http://schemas.openxmlformats.org/officeDocument/2006/relationships/slide" Target="/ppt/slides/slide6.xml" Id="Rab3b1f542daa4861" /><Relationship Type="http://schemas.openxmlformats.org/officeDocument/2006/relationships/slide" Target="/ppt/slides/slide7.xml" Id="Rc6a59d1b6728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ac35d68f5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517ec7e654109" /><Relationship Type="http://schemas.openxmlformats.org/officeDocument/2006/relationships/theme" Target="/ppt/slideMasters/theme/theme1.xml" Id="Rc0f29b260768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517ec7e6541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d3fb4897942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afac85d82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d57f2c06b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ac8e4da8840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2b054c7e142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f4339cd294e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67f77bb08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HAMARREVISJON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4 142 096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12 907 238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14 066 075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ZEITZ SCHOU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elin@hamarrevisjon.no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993 873 756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HAMARREVISJON AS</a:t>
            </a:r>
          </a:p>
        </p:txBody>
      </p:sp>
    </p:spTree>
  </p:cSld>
  <p:clrMapOvr>
    <a:masterClrMapping xmlns:a="http://schemas.openxmlformats.org/drawingml/2006/main"/>
  </p:clrMapOvr>
</p:sld>
</file>