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5e091441dd24f1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43f5d19eee94e3c"/>
  </p:sldMasterIdLst>
  <p:sldIdLst>
    <p:sldId xmlns:r="http://schemas.openxmlformats.org/officeDocument/2006/relationships" id="256" r:id="R48998151064548e1"/>
    <p:sldId xmlns:r="http://schemas.openxmlformats.org/officeDocument/2006/relationships" id="257" r:id="R0e0e7bcc4d4645ae"/>
    <p:sldId xmlns:r="http://schemas.openxmlformats.org/officeDocument/2006/relationships" id="258" r:id="R00590660cffc41c3"/>
    <p:sldId xmlns:r="http://schemas.openxmlformats.org/officeDocument/2006/relationships" id="259" r:id="Rd546b43c71934e2e"/>
    <p:sldId xmlns:r="http://schemas.openxmlformats.org/officeDocument/2006/relationships" id="260" r:id="Rebd2069db00342cd"/>
    <p:sldId xmlns:r="http://schemas.openxmlformats.org/officeDocument/2006/relationships" id="261" r:id="Rde844e233826421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3f5d19eee94e3c" /><Relationship Type="http://schemas.openxmlformats.org/officeDocument/2006/relationships/slide" Target="/ppt/slides/slide1.xml" Id="R48998151064548e1" /><Relationship Type="http://schemas.openxmlformats.org/officeDocument/2006/relationships/slide" Target="/ppt/slides/slide2.xml" Id="R0e0e7bcc4d4645ae" /><Relationship Type="http://schemas.openxmlformats.org/officeDocument/2006/relationships/slide" Target="/ppt/slides/slide3.xml" Id="R00590660cffc41c3" /><Relationship Type="http://schemas.openxmlformats.org/officeDocument/2006/relationships/slide" Target="/ppt/slides/slide4.xml" Id="Rd546b43c71934e2e" /><Relationship Type="http://schemas.openxmlformats.org/officeDocument/2006/relationships/slide" Target="/ppt/slides/slide5.xml" Id="Rebd2069db00342cd" /><Relationship Type="http://schemas.openxmlformats.org/officeDocument/2006/relationships/slide" Target="/ppt/slides/slide6.xml" Id="Rde844e233826421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bea2da735e466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1966ddd4a0471f" /><Relationship Type="http://schemas.openxmlformats.org/officeDocument/2006/relationships/theme" Target="/ppt/slideMasters/theme/theme1.xml" Id="R738ceccab59648c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f1966ddd4a0471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b7d947f8a34be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bcef094b2444a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93115902e1404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5f59d298624d9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d039c0e2554c8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b7df6c2ad3481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STAVSETH REGNSKAP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STAVSETH REGNSKAP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STAVSETH REGNSKAP ble etablert [år] og holder til i Porsgrunn.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STAVSETH REGNSKAP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STAVSETH REGNSKAP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STAVSETH REGNSKAP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1 113 750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986 359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986 398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74 410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116 860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STAVSETH REGNSKAP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Tollskogvegen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3917 Porsgrunn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wenche@stavsethregnskap.no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993 876 127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STAVSETH REGNSKAP</a:t>
            </a:r>
          </a:p>
        </p:txBody>
      </p:sp>
    </p:spTree>
  </p:cSld>
  <p:clrMapOvr>
    <a:masterClrMapping xmlns:a="http://schemas.openxmlformats.org/drawingml/2006/main"/>
  </p:clrMapOvr>
</p:sld>
</file>