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5e5d80231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b3d8b14bb4b63"/>
  </p:sldMasterIdLst>
  <p:sldIdLst>
    <p:sldId xmlns:r="http://schemas.openxmlformats.org/officeDocument/2006/relationships" id="256" r:id="R64946695be894b39"/>
    <p:sldId xmlns:r="http://schemas.openxmlformats.org/officeDocument/2006/relationships" id="257" r:id="Rd9dbc68f598240ff"/>
    <p:sldId xmlns:r="http://schemas.openxmlformats.org/officeDocument/2006/relationships" id="258" r:id="Rc7c8524206db424d"/>
    <p:sldId xmlns:r="http://schemas.openxmlformats.org/officeDocument/2006/relationships" id="259" r:id="Rf54bb9c4aa4b492c"/>
    <p:sldId xmlns:r="http://schemas.openxmlformats.org/officeDocument/2006/relationships" id="260" r:id="R7fa216a475d844c3"/>
    <p:sldId xmlns:r="http://schemas.openxmlformats.org/officeDocument/2006/relationships" id="261" r:id="R09d2dbb8a8504c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b3d8b14bb4b63" /><Relationship Type="http://schemas.openxmlformats.org/officeDocument/2006/relationships/slide" Target="/ppt/slides/slide1.xml" Id="R64946695be894b39" /><Relationship Type="http://schemas.openxmlformats.org/officeDocument/2006/relationships/slide" Target="/ppt/slides/slide2.xml" Id="Rd9dbc68f598240ff" /><Relationship Type="http://schemas.openxmlformats.org/officeDocument/2006/relationships/slide" Target="/ppt/slides/slide3.xml" Id="Rc7c8524206db424d" /><Relationship Type="http://schemas.openxmlformats.org/officeDocument/2006/relationships/slide" Target="/ppt/slides/slide4.xml" Id="Rf54bb9c4aa4b492c" /><Relationship Type="http://schemas.openxmlformats.org/officeDocument/2006/relationships/slide" Target="/ppt/slides/slide5.xml" Id="R7fa216a475d844c3" /><Relationship Type="http://schemas.openxmlformats.org/officeDocument/2006/relationships/slide" Target="/ppt/slides/slide6.xml" Id="R09d2dbb8a8504c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301ecc178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f60fe23bc4a2b" /><Relationship Type="http://schemas.openxmlformats.org/officeDocument/2006/relationships/theme" Target="/ppt/slideMasters/theme/theme1.xml" Id="Rf9dd5130990c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f60fe23bc4a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1b81e4127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63de7fd894c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57a39366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acc19452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14128d34c44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d0dca36e2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TILVEKST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Rykkinnveien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ka-even@online.no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993 880 639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