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102736abbb41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10ea4d12ff40ce"/>
  </p:sldMasterIdLst>
  <p:sldIdLst>
    <p:sldId xmlns:r="http://schemas.openxmlformats.org/officeDocument/2006/relationships" id="256" r:id="Rb91a1b3437764a48"/>
    <p:sldId xmlns:r="http://schemas.openxmlformats.org/officeDocument/2006/relationships" id="257" r:id="Rf2b506cd033b4a36"/>
    <p:sldId xmlns:r="http://schemas.openxmlformats.org/officeDocument/2006/relationships" id="258" r:id="R467bdab547534580"/>
    <p:sldId xmlns:r="http://schemas.openxmlformats.org/officeDocument/2006/relationships" id="259" r:id="R23eed0cda8cd4fe8"/>
    <p:sldId xmlns:r="http://schemas.openxmlformats.org/officeDocument/2006/relationships" id="260" r:id="R91b033b16b554d34"/>
    <p:sldId xmlns:r="http://schemas.openxmlformats.org/officeDocument/2006/relationships" id="261" r:id="Rec57fa9c886a4c6b"/>
    <p:sldId xmlns:r="http://schemas.openxmlformats.org/officeDocument/2006/relationships" id="262" r:id="Re804239256e846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10ea4d12ff40ce" /><Relationship Type="http://schemas.openxmlformats.org/officeDocument/2006/relationships/slide" Target="/ppt/slides/slide1.xml" Id="Rb91a1b3437764a48" /><Relationship Type="http://schemas.openxmlformats.org/officeDocument/2006/relationships/slide" Target="/ppt/slides/slide2.xml" Id="Rf2b506cd033b4a36" /><Relationship Type="http://schemas.openxmlformats.org/officeDocument/2006/relationships/slide" Target="/ppt/slides/slide3.xml" Id="R467bdab547534580" /><Relationship Type="http://schemas.openxmlformats.org/officeDocument/2006/relationships/slide" Target="/ppt/slides/slide4.xml" Id="R23eed0cda8cd4fe8" /><Relationship Type="http://schemas.openxmlformats.org/officeDocument/2006/relationships/slide" Target="/ppt/slides/slide5.xml" Id="R91b033b16b554d34" /><Relationship Type="http://schemas.openxmlformats.org/officeDocument/2006/relationships/slide" Target="/ppt/slides/slide6.xml" Id="Rec57fa9c886a4c6b" /><Relationship Type="http://schemas.openxmlformats.org/officeDocument/2006/relationships/slide" Target="/ppt/slides/slide7.xml" Id="Re804239256e846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14b5dcecaf4e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53e6154954728" /><Relationship Type="http://schemas.openxmlformats.org/officeDocument/2006/relationships/theme" Target="/ppt/slideMasters/theme/theme1.xml" Id="Rbd4cbb1884cc46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d53e61549547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ae63abaf243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a53864a494d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e2e7f656348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87353687145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d46a34f894c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2692d955044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d307873db4f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TILVEKST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TILVEKST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TILVEKST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TILVEKST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TILVEKST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TILVEKST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−210 552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−273 197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1 951 503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TILVEKST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KATE AS  –  62,4 %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B10 HOLDING AS  –  37,6 %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TILVEKST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Rykkinnveien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1349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ka-even@online.no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993 880 639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TILVEKST AS</a:t>
            </a:r>
          </a:p>
        </p:txBody>
      </p:sp>
    </p:spTree>
  </p:cSld>
  <p:clrMapOvr>
    <a:masterClrMapping xmlns:a="http://schemas.openxmlformats.org/drawingml/2006/main"/>
  </p:clrMapOvr>
</p:sld>
</file>