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957bfbff4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8a6c72871476e"/>
  </p:sldMasterIdLst>
  <p:sldIdLst>
    <p:sldId xmlns:r="http://schemas.openxmlformats.org/officeDocument/2006/relationships" id="256" r:id="R948547042f8f499c"/>
    <p:sldId xmlns:r="http://schemas.openxmlformats.org/officeDocument/2006/relationships" id="257" r:id="R01be1cfa36134f98"/>
    <p:sldId xmlns:r="http://schemas.openxmlformats.org/officeDocument/2006/relationships" id="258" r:id="Rac1915c5f17a463f"/>
    <p:sldId xmlns:r="http://schemas.openxmlformats.org/officeDocument/2006/relationships" id="259" r:id="R5fe591c9759f48ba"/>
    <p:sldId xmlns:r="http://schemas.openxmlformats.org/officeDocument/2006/relationships" id="260" r:id="R5a5fc713b78747b3"/>
    <p:sldId xmlns:r="http://schemas.openxmlformats.org/officeDocument/2006/relationships" id="261" r:id="Ra9357f365bab45bb"/>
    <p:sldId xmlns:r="http://schemas.openxmlformats.org/officeDocument/2006/relationships" id="262" r:id="R731fdb6f5ae5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8a6c72871476e" /><Relationship Type="http://schemas.openxmlformats.org/officeDocument/2006/relationships/slide" Target="/ppt/slides/slide1.xml" Id="R948547042f8f499c" /><Relationship Type="http://schemas.openxmlformats.org/officeDocument/2006/relationships/slide" Target="/ppt/slides/slide2.xml" Id="R01be1cfa36134f98" /><Relationship Type="http://schemas.openxmlformats.org/officeDocument/2006/relationships/slide" Target="/ppt/slides/slide3.xml" Id="Rac1915c5f17a463f" /><Relationship Type="http://schemas.openxmlformats.org/officeDocument/2006/relationships/slide" Target="/ppt/slides/slide4.xml" Id="R5fe591c9759f48ba" /><Relationship Type="http://schemas.openxmlformats.org/officeDocument/2006/relationships/slide" Target="/ppt/slides/slide5.xml" Id="R5a5fc713b78747b3" /><Relationship Type="http://schemas.openxmlformats.org/officeDocument/2006/relationships/slide" Target="/ppt/slides/slide6.xml" Id="Ra9357f365bab45bb" /><Relationship Type="http://schemas.openxmlformats.org/officeDocument/2006/relationships/slide" Target="/ppt/slides/slide7.xml" Id="R731fdb6f5ae5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4181497dc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126fb1f84655" /><Relationship Type="http://schemas.openxmlformats.org/officeDocument/2006/relationships/theme" Target="/ppt/slideMasters/theme/theme1.xml" Id="Ra31b46bfa43d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b126fb1f8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fe37f396a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4d13ea4ae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76caf30f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579d5f11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eed941ffc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e2c4995d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398b1dad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RESORT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RESORT DRIFT AS ble etablert [år] og holder til i Stabbestad.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124 567 679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26 387 048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RESORT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3788 Stabbestad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booking@krageroresort.no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www.krageroresort.no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993 880 787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DRIFT AS</a:t>
            </a:r>
          </a:p>
        </p:txBody>
      </p:sp>
    </p:spTree>
  </p:cSld>
  <p:clrMapOvr>
    <a:masterClrMapping xmlns:a="http://schemas.openxmlformats.org/drawingml/2006/main"/>
  </p:clrMapOvr>
</p:sld>
</file>