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0a055c40cf49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4ac009fba246fa"/>
  </p:sldMasterIdLst>
  <p:sldIdLst>
    <p:sldId xmlns:r="http://schemas.openxmlformats.org/officeDocument/2006/relationships" id="256" r:id="R74571548a3304f65"/>
    <p:sldId xmlns:r="http://schemas.openxmlformats.org/officeDocument/2006/relationships" id="257" r:id="Rbfb4ea06ba7e4703"/>
    <p:sldId xmlns:r="http://schemas.openxmlformats.org/officeDocument/2006/relationships" id="258" r:id="Re703473e5b4a4a65"/>
    <p:sldId xmlns:r="http://schemas.openxmlformats.org/officeDocument/2006/relationships" id="259" r:id="Rf126f83edaac4ddf"/>
    <p:sldId xmlns:r="http://schemas.openxmlformats.org/officeDocument/2006/relationships" id="260" r:id="R5ca047b95099459a"/>
    <p:sldId xmlns:r="http://schemas.openxmlformats.org/officeDocument/2006/relationships" id="261" r:id="R2521617f1dd04662"/>
    <p:sldId xmlns:r="http://schemas.openxmlformats.org/officeDocument/2006/relationships" id="262" r:id="R7a001c025e8341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4ac009fba246fa" /><Relationship Type="http://schemas.openxmlformats.org/officeDocument/2006/relationships/slide" Target="/ppt/slides/slide1.xml" Id="R74571548a3304f65" /><Relationship Type="http://schemas.openxmlformats.org/officeDocument/2006/relationships/slide" Target="/ppt/slides/slide2.xml" Id="Rbfb4ea06ba7e4703" /><Relationship Type="http://schemas.openxmlformats.org/officeDocument/2006/relationships/slide" Target="/ppt/slides/slide3.xml" Id="Re703473e5b4a4a65" /><Relationship Type="http://schemas.openxmlformats.org/officeDocument/2006/relationships/slide" Target="/ppt/slides/slide4.xml" Id="Rf126f83edaac4ddf" /><Relationship Type="http://schemas.openxmlformats.org/officeDocument/2006/relationships/slide" Target="/ppt/slides/slide5.xml" Id="R5ca047b95099459a" /><Relationship Type="http://schemas.openxmlformats.org/officeDocument/2006/relationships/slide" Target="/ppt/slides/slide6.xml" Id="R2521617f1dd04662" /><Relationship Type="http://schemas.openxmlformats.org/officeDocument/2006/relationships/slide" Target="/ppt/slides/slide7.xml" Id="R7a001c025e8341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0bbd277bcc42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31cf732f34dc8" /><Relationship Type="http://schemas.openxmlformats.org/officeDocument/2006/relationships/theme" Target="/ppt/slideMasters/theme/theme1.xml" Id="Re53f511e46ff41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431cf732f34d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b7853ab9844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1d9d867c54b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43b48a0f447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308e558234e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efde0975e4a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19653fd7d43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beaeeab6143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LOFOTLAKS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LOFOTLAKS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LOFOTLAKS AS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LOFOTLAKS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LOFOTLAKS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LOFOTLAKS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458 296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705 428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13 246 546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LOFOTLAKS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LOFOTLAKS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Mortsundveien 379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olelofot@online.no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993 885 428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LOFOTLAKS AS</a:t>
            </a:r>
          </a:p>
        </p:txBody>
      </p:sp>
    </p:spTree>
  </p:cSld>
  <p:clrMapOvr>
    <a:masterClrMapping xmlns:a="http://schemas.openxmlformats.org/drawingml/2006/main"/>
  </p:clrMapOvr>
</p:sld>
</file>