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6dc7c7850548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f2cd8d26cc4f5b"/>
  </p:sldMasterIdLst>
  <p:sldIdLst>
    <p:sldId xmlns:r="http://schemas.openxmlformats.org/officeDocument/2006/relationships" id="256" r:id="R84239abd78b34061"/>
    <p:sldId xmlns:r="http://schemas.openxmlformats.org/officeDocument/2006/relationships" id="257" r:id="R2866641bca73488c"/>
    <p:sldId xmlns:r="http://schemas.openxmlformats.org/officeDocument/2006/relationships" id="258" r:id="Reb2ce6e897d24a36"/>
    <p:sldId xmlns:r="http://schemas.openxmlformats.org/officeDocument/2006/relationships" id="259" r:id="R330d885ff6f54f7a"/>
    <p:sldId xmlns:r="http://schemas.openxmlformats.org/officeDocument/2006/relationships" id="260" r:id="R1e27abe9d61a42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f2cd8d26cc4f5b" /><Relationship Type="http://schemas.openxmlformats.org/officeDocument/2006/relationships/slide" Target="/ppt/slides/slide1.xml" Id="R84239abd78b34061" /><Relationship Type="http://schemas.openxmlformats.org/officeDocument/2006/relationships/slide" Target="/ppt/slides/slide2.xml" Id="R2866641bca73488c" /><Relationship Type="http://schemas.openxmlformats.org/officeDocument/2006/relationships/slide" Target="/ppt/slides/slide3.xml" Id="Reb2ce6e897d24a36" /><Relationship Type="http://schemas.openxmlformats.org/officeDocument/2006/relationships/slide" Target="/ppt/slides/slide4.xml" Id="R330d885ff6f54f7a" /><Relationship Type="http://schemas.openxmlformats.org/officeDocument/2006/relationships/slide" Target="/ppt/slides/slide5.xml" Id="R1e27abe9d61a42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6228453cbf48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a0d6bc2f24a10" /><Relationship Type="http://schemas.openxmlformats.org/officeDocument/2006/relationships/theme" Target="/ppt/slideMasters/theme/theme1.xml" Id="Rc93e989be21246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9a0d6bc2f24a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8ca7523e745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6ef697c8f4c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bdf753d1a4e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91c306fa64c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679d83d2f45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BERGEN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BERGEN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BERGEN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BERGEN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BERGEN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BERGEN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Håsteins gate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5160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39 92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koehne@online.no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993 902 578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BERGEN</a:t>
            </a:r>
          </a:p>
        </p:txBody>
      </p:sp>
    </p:spTree>
  </p:cSld>
  <p:clrMapOvr>
    <a:masterClrMapping xmlns:a="http://schemas.openxmlformats.org/drawingml/2006/main"/>
  </p:clrMapOvr>
</p:sld>
</file>