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eed1648a9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810f60da54c07"/>
  </p:sldMasterIdLst>
  <p:sldIdLst>
    <p:sldId xmlns:r="http://schemas.openxmlformats.org/officeDocument/2006/relationships" id="256" r:id="R5d6cf90be68c4f85"/>
    <p:sldId xmlns:r="http://schemas.openxmlformats.org/officeDocument/2006/relationships" id="257" r:id="R0aa97d9c3db3405b"/>
    <p:sldId xmlns:r="http://schemas.openxmlformats.org/officeDocument/2006/relationships" id="258" r:id="R33f77798b3a34a7a"/>
    <p:sldId xmlns:r="http://schemas.openxmlformats.org/officeDocument/2006/relationships" id="259" r:id="Rcc3d138ea078456a"/>
    <p:sldId xmlns:r="http://schemas.openxmlformats.org/officeDocument/2006/relationships" id="260" r:id="Rb88998f71cdd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810f60da54c07" /><Relationship Type="http://schemas.openxmlformats.org/officeDocument/2006/relationships/slide" Target="/ppt/slides/slide1.xml" Id="R5d6cf90be68c4f85" /><Relationship Type="http://schemas.openxmlformats.org/officeDocument/2006/relationships/slide" Target="/ppt/slides/slide2.xml" Id="R0aa97d9c3db3405b" /><Relationship Type="http://schemas.openxmlformats.org/officeDocument/2006/relationships/slide" Target="/ppt/slides/slide3.xml" Id="R33f77798b3a34a7a" /><Relationship Type="http://schemas.openxmlformats.org/officeDocument/2006/relationships/slide" Target="/ppt/slides/slide4.xml" Id="Rcc3d138ea078456a" /><Relationship Type="http://schemas.openxmlformats.org/officeDocument/2006/relationships/slide" Target="/ppt/slides/slide5.xml" Id="Rb88998f71cdd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b25afaa88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b252259a4c58" /><Relationship Type="http://schemas.openxmlformats.org/officeDocument/2006/relationships/theme" Target="/ppt/slideMasters/theme/theme1.xml" Id="Rf9b129d17690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ab252259a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a5d21a97c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ff59cf8c8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70d5ab84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2901ec8a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4dbb63bbe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