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9c6f4bb94b45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a8ee565534d70"/>
  </p:sldMasterIdLst>
  <p:sldIdLst>
    <p:sldId xmlns:r="http://schemas.openxmlformats.org/officeDocument/2006/relationships" id="256" r:id="Rd86185e9d1114639"/>
    <p:sldId xmlns:r="http://schemas.openxmlformats.org/officeDocument/2006/relationships" id="257" r:id="R2d832141bc2f4aa0"/>
    <p:sldId xmlns:r="http://schemas.openxmlformats.org/officeDocument/2006/relationships" id="258" r:id="Rb885607e33c841f6"/>
    <p:sldId xmlns:r="http://schemas.openxmlformats.org/officeDocument/2006/relationships" id="259" r:id="R409f59a438054797"/>
    <p:sldId xmlns:r="http://schemas.openxmlformats.org/officeDocument/2006/relationships" id="260" r:id="R604e79b34eb64a14"/>
    <p:sldId xmlns:r="http://schemas.openxmlformats.org/officeDocument/2006/relationships" id="261" r:id="R4047fc53b9224338"/>
    <p:sldId xmlns:r="http://schemas.openxmlformats.org/officeDocument/2006/relationships" id="262" r:id="R9c742c4d2c7e46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a8ee565534d70" /><Relationship Type="http://schemas.openxmlformats.org/officeDocument/2006/relationships/slide" Target="/ppt/slides/slide1.xml" Id="Rd86185e9d1114639" /><Relationship Type="http://schemas.openxmlformats.org/officeDocument/2006/relationships/slide" Target="/ppt/slides/slide2.xml" Id="R2d832141bc2f4aa0" /><Relationship Type="http://schemas.openxmlformats.org/officeDocument/2006/relationships/slide" Target="/ppt/slides/slide3.xml" Id="Rb885607e33c841f6" /><Relationship Type="http://schemas.openxmlformats.org/officeDocument/2006/relationships/slide" Target="/ppt/slides/slide4.xml" Id="R409f59a438054797" /><Relationship Type="http://schemas.openxmlformats.org/officeDocument/2006/relationships/slide" Target="/ppt/slides/slide5.xml" Id="R604e79b34eb64a14" /><Relationship Type="http://schemas.openxmlformats.org/officeDocument/2006/relationships/slide" Target="/ppt/slides/slide6.xml" Id="R4047fc53b9224338" /><Relationship Type="http://schemas.openxmlformats.org/officeDocument/2006/relationships/slide" Target="/ppt/slides/slide7.xml" Id="R9c742c4d2c7e46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176fb9b4a42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9ef6ba9f48c5" /><Relationship Type="http://schemas.openxmlformats.org/officeDocument/2006/relationships/theme" Target="/ppt/slideMasters/theme/theme1.xml" Id="R49dc8554cfb3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c9ef6ba9f48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3d2f619a4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b1bd57983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c44e9f3ff48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5b83b94ac41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95118660244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cd089b28747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b72c3b12b4f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ASAH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30 860 915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30 964 068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MARKUS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993 918 539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