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e534b7199c4b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7ea96e798546b7"/>
  </p:sldMasterIdLst>
  <p:sldIdLst>
    <p:sldId xmlns:r="http://schemas.openxmlformats.org/officeDocument/2006/relationships" id="256" r:id="R9abc19e3cfe842da"/>
    <p:sldId xmlns:r="http://schemas.openxmlformats.org/officeDocument/2006/relationships" id="257" r:id="Rc86815e9e6a8487e"/>
    <p:sldId xmlns:r="http://schemas.openxmlformats.org/officeDocument/2006/relationships" id="258" r:id="Re842071692d64b48"/>
    <p:sldId xmlns:r="http://schemas.openxmlformats.org/officeDocument/2006/relationships" id="259" r:id="R6b60bb5847b04402"/>
    <p:sldId xmlns:r="http://schemas.openxmlformats.org/officeDocument/2006/relationships" id="260" r:id="R468dff48b88d4310"/>
    <p:sldId xmlns:r="http://schemas.openxmlformats.org/officeDocument/2006/relationships" id="261" r:id="R53916f60f91240ad"/>
    <p:sldId xmlns:r="http://schemas.openxmlformats.org/officeDocument/2006/relationships" id="262" r:id="R84910c5775b4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7ea96e798546b7" /><Relationship Type="http://schemas.openxmlformats.org/officeDocument/2006/relationships/slide" Target="/ppt/slides/slide1.xml" Id="R9abc19e3cfe842da" /><Relationship Type="http://schemas.openxmlformats.org/officeDocument/2006/relationships/slide" Target="/ppt/slides/slide2.xml" Id="Rc86815e9e6a8487e" /><Relationship Type="http://schemas.openxmlformats.org/officeDocument/2006/relationships/slide" Target="/ppt/slides/slide3.xml" Id="Re842071692d64b48" /><Relationship Type="http://schemas.openxmlformats.org/officeDocument/2006/relationships/slide" Target="/ppt/slides/slide4.xml" Id="R6b60bb5847b04402" /><Relationship Type="http://schemas.openxmlformats.org/officeDocument/2006/relationships/slide" Target="/ppt/slides/slide5.xml" Id="R468dff48b88d4310" /><Relationship Type="http://schemas.openxmlformats.org/officeDocument/2006/relationships/slide" Target="/ppt/slides/slide6.xml" Id="R53916f60f91240ad" /><Relationship Type="http://schemas.openxmlformats.org/officeDocument/2006/relationships/slide" Target="/ppt/slides/slide7.xml" Id="R84910c5775b4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d0bb3bc8d44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f242e37f34141" /><Relationship Type="http://schemas.openxmlformats.org/officeDocument/2006/relationships/theme" Target="/ppt/slideMasters/theme/theme1.xml" Id="R57bfa5a72c8343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f242e37f341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2a7c326844b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68d631d59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8fd712cf444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2c5629c3b46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a5dab6dda4b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491cd2ee94e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972b5b3d84f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ATO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2 850 056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1 068 397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BARBRO MERCEDES ANDERSSON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post@atoregnskap.no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993 920 037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 REGNSKAP AS</a:t>
            </a:r>
          </a:p>
        </p:txBody>
      </p:sp>
    </p:spTree>
  </p:cSld>
  <p:clrMapOvr>
    <a:masterClrMapping xmlns:a="http://schemas.openxmlformats.org/drawingml/2006/main"/>
  </p:clrMapOvr>
</p:sld>
</file>