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2bd5c5dd4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4c8586e404c48"/>
  </p:sldMasterIdLst>
  <p:sldIdLst>
    <p:sldId xmlns:r="http://schemas.openxmlformats.org/officeDocument/2006/relationships" id="256" r:id="R20db4a46fea64430"/>
    <p:sldId xmlns:r="http://schemas.openxmlformats.org/officeDocument/2006/relationships" id="257" r:id="R92b5f68f8a2341b8"/>
    <p:sldId xmlns:r="http://schemas.openxmlformats.org/officeDocument/2006/relationships" id="258" r:id="R3c31a3d9763143e0"/>
    <p:sldId xmlns:r="http://schemas.openxmlformats.org/officeDocument/2006/relationships" id="259" r:id="R4645d4356880484a"/>
    <p:sldId xmlns:r="http://schemas.openxmlformats.org/officeDocument/2006/relationships" id="260" r:id="R93f54439de904779"/>
    <p:sldId xmlns:r="http://schemas.openxmlformats.org/officeDocument/2006/relationships" id="261" r:id="R721741cef86c4172"/>
    <p:sldId xmlns:r="http://schemas.openxmlformats.org/officeDocument/2006/relationships" id="262" r:id="Re7fb05938166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4c8586e404c48" /><Relationship Type="http://schemas.openxmlformats.org/officeDocument/2006/relationships/slide" Target="/ppt/slides/slide1.xml" Id="R20db4a46fea64430" /><Relationship Type="http://schemas.openxmlformats.org/officeDocument/2006/relationships/slide" Target="/ppt/slides/slide2.xml" Id="R92b5f68f8a2341b8" /><Relationship Type="http://schemas.openxmlformats.org/officeDocument/2006/relationships/slide" Target="/ppt/slides/slide3.xml" Id="R3c31a3d9763143e0" /><Relationship Type="http://schemas.openxmlformats.org/officeDocument/2006/relationships/slide" Target="/ppt/slides/slide4.xml" Id="R4645d4356880484a" /><Relationship Type="http://schemas.openxmlformats.org/officeDocument/2006/relationships/slide" Target="/ppt/slides/slide5.xml" Id="R93f54439de904779" /><Relationship Type="http://schemas.openxmlformats.org/officeDocument/2006/relationships/slide" Target="/ppt/slides/slide6.xml" Id="R721741cef86c4172" /><Relationship Type="http://schemas.openxmlformats.org/officeDocument/2006/relationships/slide" Target="/ppt/slides/slide7.xml" Id="Re7fb05938166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b69d8a677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f9ca30175469f" /><Relationship Type="http://schemas.openxmlformats.org/officeDocument/2006/relationships/theme" Target="/ppt/slideMasters/theme/theme1.xml" Id="R11f0299b2b67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f9ca30175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d82848fd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9332ef34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14b978d7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3f0d5dfa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c35ed8d104a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81a02765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751b0b58f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INDUSTRI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INDUSTRI HOLDING AS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−12 076 786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−9 506 518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JSD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TDH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Askvik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993 920 398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INDUSTRI HOLDING AS</a:t>
            </a:r>
          </a:p>
        </p:txBody>
      </p:sp>
    </p:spTree>
  </p:cSld>
  <p:clrMapOvr>
    <a:masterClrMapping xmlns:a="http://schemas.openxmlformats.org/drawingml/2006/main"/>
  </p:clrMapOvr>
</p:sld>
</file>