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c9e53d357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4a8ad20914413"/>
  </p:sldMasterIdLst>
  <p:sldIdLst>
    <p:sldId xmlns:r="http://schemas.openxmlformats.org/officeDocument/2006/relationships" id="256" r:id="R9b0142ed312d493f"/>
    <p:sldId xmlns:r="http://schemas.openxmlformats.org/officeDocument/2006/relationships" id="257" r:id="Rbabca2c720254ed6"/>
    <p:sldId xmlns:r="http://schemas.openxmlformats.org/officeDocument/2006/relationships" id="258" r:id="Raee1ee97fb3c4061"/>
    <p:sldId xmlns:r="http://schemas.openxmlformats.org/officeDocument/2006/relationships" id="259" r:id="R86eaccd856424336"/>
    <p:sldId xmlns:r="http://schemas.openxmlformats.org/officeDocument/2006/relationships" id="260" r:id="Rfa41fb14691d4776"/>
    <p:sldId xmlns:r="http://schemas.openxmlformats.org/officeDocument/2006/relationships" id="261" r:id="R79382bf193834bbc"/>
    <p:sldId xmlns:r="http://schemas.openxmlformats.org/officeDocument/2006/relationships" id="262" r:id="R97022c023dbf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4a8ad20914413" /><Relationship Type="http://schemas.openxmlformats.org/officeDocument/2006/relationships/slide" Target="/ppt/slides/slide1.xml" Id="R9b0142ed312d493f" /><Relationship Type="http://schemas.openxmlformats.org/officeDocument/2006/relationships/slide" Target="/ppt/slides/slide2.xml" Id="Rbabca2c720254ed6" /><Relationship Type="http://schemas.openxmlformats.org/officeDocument/2006/relationships/slide" Target="/ppt/slides/slide3.xml" Id="Raee1ee97fb3c4061" /><Relationship Type="http://schemas.openxmlformats.org/officeDocument/2006/relationships/slide" Target="/ppt/slides/slide4.xml" Id="R86eaccd856424336" /><Relationship Type="http://schemas.openxmlformats.org/officeDocument/2006/relationships/slide" Target="/ppt/slides/slide5.xml" Id="Rfa41fb14691d4776" /><Relationship Type="http://schemas.openxmlformats.org/officeDocument/2006/relationships/slide" Target="/ppt/slides/slide6.xml" Id="R79382bf193834bbc" /><Relationship Type="http://schemas.openxmlformats.org/officeDocument/2006/relationships/slide" Target="/ppt/slides/slide7.xml" Id="R97022c023dbf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67f71868d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25957eb748e9" /><Relationship Type="http://schemas.openxmlformats.org/officeDocument/2006/relationships/theme" Target="/ppt/slideMasters/theme/theme1.xml" Id="R050047b70bb6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725957eb7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7adcf783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cfc9c1f4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848c7894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958b852e245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5b8abfa9e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df29873041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0b344ac43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JAKVAM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JAKVAM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1 685 610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12 885 241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ANDRE KVAM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Stedjeflaten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janandrekvam@hotmail.com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993 935 220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JAKVAM AS</a:t>
            </a:r>
          </a:p>
        </p:txBody>
      </p:sp>
    </p:spTree>
  </p:cSld>
  <p:clrMapOvr>
    <a:masterClrMapping xmlns:a="http://schemas.openxmlformats.org/drawingml/2006/main"/>
  </p:clrMapOvr>
</p:sld>
</file>