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2a74b1d71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050f5998c4fa3"/>
  </p:sldMasterIdLst>
  <p:sldIdLst>
    <p:sldId xmlns:r="http://schemas.openxmlformats.org/officeDocument/2006/relationships" id="256" r:id="Rdbf80348ad0a4720"/>
    <p:sldId xmlns:r="http://schemas.openxmlformats.org/officeDocument/2006/relationships" id="257" r:id="R3fb4b3e4259f4fe1"/>
    <p:sldId xmlns:r="http://schemas.openxmlformats.org/officeDocument/2006/relationships" id="258" r:id="R0f624612a56b4ead"/>
    <p:sldId xmlns:r="http://schemas.openxmlformats.org/officeDocument/2006/relationships" id="259" r:id="Re479a5af8fd14a7c"/>
    <p:sldId xmlns:r="http://schemas.openxmlformats.org/officeDocument/2006/relationships" id="260" r:id="Rd6dfd02327c04b06"/>
    <p:sldId xmlns:r="http://schemas.openxmlformats.org/officeDocument/2006/relationships" id="261" r:id="R4fd99eceeb934f45"/>
    <p:sldId xmlns:r="http://schemas.openxmlformats.org/officeDocument/2006/relationships" id="262" r:id="Rc978f3aebbf8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050f5998c4fa3" /><Relationship Type="http://schemas.openxmlformats.org/officeDocument/2006/relationships/slide" Target="/ppt/slides/slide1.xml" Id="Rdbf80348ad0a4720" /><Relationship Type="http://schemas.openxmlformats.org/officeDocument/2006/relationships/slide" Target="/ppt/slides/slide2.xml" Id="R3fb4b3e4259f4fe1" /><Relationship Type="http://schemas.openxmlformats.org/officeDocument/2006/relationships/slide" Target="/ppt/slides/slide3.xml" Id="R0f624612a56b4ead" /><Relationship Type="http://schemas.openxmlformats.org/officeDocument/2006/relationships/slide" Target="/ppt/slides/slide4.xml" Id="Re479a5af8fd14a7c" /><Relationship Type="http://schemas.openxmlformats.org/officeDocument/2006/relationships/slide" Target="/ppt/slides/slide5.xml" Id="Rd6dfd02327c04b06" /><Relationship Type="http://schemas.openxmlformats.org/officeDocument/2006/relationships/slide" Target="/ppt/slides/slide6.xml" Id="R4fd99eceeb934f45" /><Relationship Type="http://schemas.openxmlformats.org/officeDocument/2006/relationships/slide" Target="/ppt/slides/slide7.xml" Id="Rc978f3aebbf8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0378d51f5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639e8f534293" /><Relationship Type="http://schemas.openxmlformats.org/officeDocument/2006/relationships/theme" Target="/ppt/slideMasters/theme/theme1.xml" Id="R10c7dad9f2e1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6639e8f53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3db46216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38235281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bb7f5e3e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03fde092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45dfddcf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43156200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fdabbf5d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BOATS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BOATS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51 884 380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−9 630 119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−12 892 028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37 750 390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INDUSTRI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Askvik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993 937 827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BOATS AS</a:t>
            </a:r>
          </a:p>
        </p:txBody>
      </p:sp>
    </p:spTree>
  </p:cSld>
  <p:clrMapOvr>
    <a:masterClrMapping xmlns:a="http://schemas.openxmlformats.org/drawingml/2006/main"/>
  </p:clrMapOvr>
</p:sld>
</file>