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6c55f2b49943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12423ad68c4cab"/>
  </p:sldMasterIdLst>
  <p:sldIdLst>
    <p:sldId xmlns:r="http://schemas.openxmlformats.org/officeDocument/2006/relationships" id="256" r:id="R3328dc5f707d473f"/>
    <p:sldId xmlns:r="http://schemas.openxmlformats.org/officeDocument/2006/relationships" id="257" r:id="Rc7975e23efa34aa9"/>
    <p:sldId xmlns:r="http://schemas.openxmlformats.org/officeDocument/2006/relationships" id="258" r:id="R27eb137bab864730"/>
    <p:sldId xmlns:r="http://schemas.openxmlformats.org/officeDocument/2006/relationships" id="259" r:id="R388394f6164544db"/>
    <p:sldId xmlns:r="http://schemas.openxmlformats.org/officeDocument/2006/relationships" id="260" r:id="Redd3381864f64fe2"/>
    <p:sldId xmlns:r="http://schemas.openxmlformats.org/officeDocument/2006/relationships" id="261" r:id="R17b81618285c4c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12423ad68c4cab" /><Relationship Type="http://schemas.openxmlformats.org/officeDocument/2006/relationships/slide" Target="/ppt/slides/slide1.xml" Id="R3328dc5f707d473f" /><Relationship Type="http://schemas.openxmlformats.org/officeDocument/2006/relationships/slide" Target="/ppt/slides/slide2.xml" Id="Rc7975e23efa34aa9" /><Relationship Type="http://schemas.openxmlformats.org/officeDocument/2006/relationships/slide" Target="/ppt/slides/slide3.xml" Id="R27eb137bab864730" /><Relationship Type="http://schemas.openxmlformats.org/officeDocument/2006/relationships/slide" Target="/ppt/slides/slide4.xml" Id="R388394f6164544db" /><Relationship Type="http://schemas.openxmlformats.org/officeDocument/2006/relationships/slide" Target="/ppt/slides/slide5.xml" Id="Redd3381864f64fe2" /><Relationship Type="http://schemas.openxmlformats.org/officeDocument/2006/relationships/slide" Target="/ppt/slides/slide6.xml" Id="R17b81618285c4c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b21ccdaeaf42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3d66be218f44ad" /><Relationship Type="http://schemas.openxmlformats.org/officeDocument/2006/relationships/theme" Target="/ppt/slideMasters/theme/theme1.xml" Id="Rc5402326bd664a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e3d66be218f44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64c24a14cf4e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e505e864764f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8fe6d1a1bf41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a9400735bd49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2e6f6335f4c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dbab0c2644f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TRYGGESETH REGNSKAP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TRYGGESETH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TRYGGESETH REGNSKAP ble etablert [år] og holder til i Fornebu.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TRYGGESETH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TRYGGESETH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TRYGGESETH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1 767 061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1 116 270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1 115 146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67 169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154 287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TRYGGESETH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Balchens vei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1364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synneve@mmregnskap.no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993 940 321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TRYGGESETH REGNSKAP</a:t>
            </a:r>
          </a:p>
        </p:txBody>
      </p:sp>
    </p:spTree>
  </p:cSld>
  <p:clrMapOvr>
    <a:masterClrMapping xmlns:a="http://schemas.openxmlformats.org/drawingml/2006/main"/>
  </p:clrMapOvr>
</p:sld>
</file>