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e61f1e0a9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eaf1cd0f94625"/>
  </p:sldMasterIdLst>
  <p:sldIdLst>
    <p:sldId xmlns:r="http://schemas.openxmlformats.org/officeDocument/2006/relationships" id="256" r:id="R57071ceedd9a46c5"/>
    <p:sldId xmlns:r="http://schemas.openxmlformats.org/officeDocument/2006/relationships" id="257" r:id="R3061312db62245a3"/>
    <p:sldId xmlns:r="http://schemas.openxmlformats.org/officeDocument/2006/relationships" id="258" r:id="R70ec1e4bdacd4fd5"/>
    <p:sldId xmlns:r="http://schemas.openxmlformats.org/officeDocument/2006/relationships" id="259" r:id="Re5b753ce4a6f460a"/>
    <p:sldId xmlns:r="http://schemas.openxmlformats.org/officeDocument/2006/relationships" id="260" r:id="R7aec2dc253624bca"/>
    <p:sldId xmlns:r="http://schemas.openxmlformats.org/officeDocument/2006/relationships" id="261" r:id="Rd5b86f424976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eaf1cd0f94625" /><Relationship Type="http://schemas.openxmlformats.org/officeDocument/2006/relationships/slide" Target="/ppt/slides/slide1.xml" Id="R57071ceedd9a46c5" /><Relationship Type="http://schemas.openxmlformats.org/officeDocument/2006/relationships/slide" Target="/ppt/slides/slide2.xml" Id="R3061312db62245a3" /><Relationship Type="http://schemas.openxmlformats.org/officeDocument/2006/relationships/slide" Target="/ppt/slides/slide3.xml" Id="R70ec1e4bdacd4fd5" /><Relationship Type="http://schemas.openxmlformats.org/officeDocument/2006/relationships/slide" Target="/ppt/slides/slide4.xml" Id="Re5b753ce4a6f460a" /><Relationship Type="http://schemas.openxmlformats.org/officeDocument/2006/relationships/slide" Target="/ppt/slides/slide5.xml" Id="R7aec2dc253624bca" /><Relationship Type="http://schemas.openxmlformats.org/officeDocument/2006/relationships/slide" Target="/ppt/slides/slide6.xml" Id="Rd5b86f424976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9ae91ff08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5b9cb1a849f6" /><Relationship Type="http://schemas.openxmlformats.org/officeDocument/2006/relationships/theme" Target="/ppt/slideMasters/theme/theme1.xml" Id="R099b4070c1ce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f5b9cb1a8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a20e34f12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590cc31b7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53027ecdc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55166d264c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da424e32b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0d7707ea6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ROMADA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Rugtvedt, Kurlandsåsen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1479 Kurland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morten@myrdahl-sveen.no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993 971 715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ROMADA INVEST AS</a:t>
            </a:r>
          </a:p>
        </p:txBody>
      </p:sp>
    </p:spTree>
  </p:cSld>
  <p:clrMapOvr>
    <a:masterClrMapping xmlns:a="http://schemas.openxmlformats.org/drawingml/2006/main"/>
  </p:clrMapOvr>
</p:sld>
</file>