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c3c86a3bc4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f0ccb74f243dc"/>
  </p:sldMasterIdLst>
  <p:sldIdLst>
    <p:sldId xmlns:r="http://schemas.openxmlformats.org/officeDocument/2006/relationships" id="256" r:id="R12c654a0dc2746b7"/>
    <p:sldId xmlns:r="http://schemas.openxmlformats.org/officeDocument/2006/relationships" id="257" r:id="R91a7c351d5154818"/>
    <p:sldId xmlns:r="http://schemas.openxmlformats.org/officeDocument/2006/relationships" id="258" r:id="R5ceceff589a84ea0"/>
    <p:sldId xmlns:r="http://schemas.openxmlformats.org/officeDocument/2006/relationships" id="259" r:id="Rb9d56d70e99649ea"/>
    <p:sldId xmlns:r="http://schemas.openxmlformats.org/officeDocument/2006/relationships" id="260" r:id="R618107ddc8c24300"/>
    <p:sldId xmlns:r="http://schemas.openxmlformats.org/officeDocument/2006/relationships" id="261" r:id="Rf74cd5e756ab4527"/>
    <p:sldId xmlns:r="http://schemas.openxmlformats.org/officeDocument/2006/relationships" id="262" r:id="Rdf124229b6be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f0ccb74f243dc" /><Relationship Type="http://schemas.openxmlformats.org/officeDocument/2006/relationships/slide" Target="/ppt/slides/slide1.xml" Id="R12c654a0dc2746b7" /><Relationship Type="http://schemas.openxmlformats.org/officeDocument/2006/relationships/slide" Target="/ppt/slides/slide2.xml" Id="R91a7c351d5154818" /><Relationship Type="http://schemas.openxmlformats.org/officeDocument/2006/relationships/slide" Target="/ppt/slides/slide3.xml" Id="R5ceceff589a84ea0" /><Relationship Type="http://schemas.openxmlformats.org/officeDocument/2006/relationships/slide" Target="/ppt/slides/slide4.xml" Id="Rb9d56d70e99649ea" /><Relationship Type="http://schemas.openxmlformats.org/officeDocument/2006/relationships/slide" Target="/ppt/slides/slide5.xml" Id="R618107ddc8c24300" /><Relationship Type="http://schemas.openxmlformats.org/officeDocument/2006/relationships/slide" Target="/ppt/slides/slide6.xml" Id="Rf74cd5e756ab4527" /><Relationship Type="http://schemas.openxmlformats.org/officeDocument/2006/relationships/slide" Target="/ppt/slides/slide7.xml" Id="Rdf124229b6be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b07e7446e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4eda851c4108" /><Relationship Type="http://schemas.openxmlformats.org/officeDocument/2006/relationships/theme" Target="/ppt/slideMasters/theme/theme1.xml" Id="Rdf7884829f33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34eda851c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63b66167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867d8fc4c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0f8b1f2a40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0f7a853ca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36bf545a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a9c6ccc5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a967082a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ble etablert [år] og holder til i Kurland.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11 808 142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14 823 296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ROGNSTAD RUGTVEDT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Rugtvedt, Kurlandsåsen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1479 Kurland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morten@myrdahl-sveen.no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993 971 715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ROMADA INVEST AS</a:t>
            </a:r>
          </a:p>
        </p:txBody>
      </p:sp>
    </p:spTree>
  </p:cSld>
  <p:clrMapOvr>
    <a:masterClrMapping xmlns:a="http://schemas.openxmlformats.org/drawingml/2006/main"/>
  </p:clrMapOvr>
</p:sld>
</file>