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59609aa45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4e1c4d58a4512"/>
  </p:sldMasterIdLst>
  <p:sldIdLst>
    <p:sldId xmlns:r="http://schemas.openxmlformats.org/officeDocument/2006/relationships" id="256" r:id="R0273822a19554c2c"/>
    <p:sldId xmlns:r="http://schemas.openxmlformats.org/officeDocument/2006/relationships" id="257" r:id="R5a6a4d01ccd74461"/>
    <p:sldId xmlns:r="http://schemas.openxmlformats.org/officeDocument/2006/relationships" id="258" r:id="R327b0b2a216a4577"/>
    <p:sldId xmlns:r="http://schemas.openxmlformats.org/officeDocument/2006/relationships" id="259" r:id="R8a258adbb573444d"/>
    <p:sldId xmlns:r="http://schemas.openxmlformats.org/officeDocument/2006/relationships" id="260" r:id="Red9e9bb5ac0e49d0"/>
    <p:sldId xmlns:r="http://schemas.openxmlformats.org/officeDocument/2006/relationships" id="261" r:id="R33b75c9387a5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e1c4d58a4512" /><Relationship Type="http://schemas.openxmlformats.org/officeDocument/2006/relationships/slide" Target="/ppt/slides/slide1.xml" Id="R0273822a19554c2c" /><Relationship Type="http://schemas.openxmlformats.org/officeDocument/2006/relationships/slide" Target="/ppt/slides/slide2.xml" Id="R5a6a4d01ccd74461" /><Relationship Type="http://schemas.openxmlformats.org/officeDocument/2006/relationships/slide" Target="/ppt/slides/slide3.xml" Id="R327b0b2a216a4577" /><Relationship Type="http://schemas.openxmlformats.org/officeDocument/2006/relationships/slide" Target="/ppt/slides/slide4.xml" Id="R8a258adbb573444d" /><Relationship Type="http://schemas.openxmlformats.org/officeDocument/2006/relationships/slide" Target="/ppt/slides/slide5.xml" Id="Red9e9bb5ac0e49d0" /><Relationship Type="http://schemas.openxmlformats.org/officeDocument/2006/relationships/slide" Target="/ppt/slides/slide6.xml" Id="R33b75c9387a5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522a6a802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73f1bbe64ffb" /><Relationship Type="http://schemas.openxmlformats.org/officeDocument/2006/relationships/theme" Target="/ppt/slideMasters/theme/theme1.xml" Id="R1319721e4bff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273f1bbe6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8817ba18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064cd15b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cbf34586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340e6293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abba8868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a4d71626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