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99a0e7d58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1afd1d2fc411d"/>
  </p:sldMasterIdLst>
  <p:sldIdLst>
    <p:sldId xmlns:r="http://schemas.openxmlformats.org/officeDocument/2006/relationships" id="256" r:id="Re43b0a2e12ce4758"/>
    <p:sldId xmlns:r="http://schemas.openxmlformats.org/officeDocument/2006/relationships" id="257" r:id="Rad479b6acf774f4e"/>
    <p:sldId xmlns:r="http://schemas.openxmlformats.org/officeDocument/2006/relationships" id="258" r:id="Rf7b8751d55614102"/>
    <p:sldId xmlns:r="http://schemas.openxmlformats.org/officeDocument/2006/relationships" id="259" r:id="Ree4f3dfccee64926"/>
    <p:sldId xmlns:r="http://schemas.openxmlformats.org/officeDocument/2006/relationships" id="260" r:id="R6a3f79cf1b734cd0"/>
    <p:sldId xmlns:r="http://schemas.openxmlformats.org/officeDocument/2006/relationships" id="261" r:id="R06f22b5d139043f6"/>
    <p:sldId xmlns:r="http://schemas.openxmlformats.org/officeDocument/2006/relationships" id="262" r:id="R932d2e03712c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1afd1d2fc411d" /><Relationship Type="http://schemas.openxmlformats.org/officeDocument/2006/relationships/slide" Target="/ppt/slides/slide1.xml" Id="Re43b0a2e12ce4758" /><Relationship Type="http://schemas.openxmlformats.org/officeDocument/2006/relationships/slide" Target="/ppt/slides/slide2.xml" Id="Rad479b6acf774f4e" /><Relationship Type="http://schemas.openxmlformats.org/officeDocument/2006/relationships/slide" Target="/ppt/slides/slide3.xml" Id="Rf7b8751d55614102" /><Relationship Type="http://schemas.openxmlformats.org/officeDocument/2006/relationships/slide" Target="/ppt/slides/slide4.xml" Id="Ree4f3dfccee64926" /><Relationship Type="http://schemas.openxmlformats.org/officeDocument/2006/relationships/slide" Target="/ppt/slides/slide5.xml" Id="R6a3f79cf1b734cd0" /><Relationship Type="http://schemas.openxmlformats.org/officeDocument/2006/relationships/slide" Target="/ppt/slides/slide6.xml" Id="R06f22b5d139043f6" /><Relationship Type="http://schemas.openxmlformats.org/officeDocument/2006/relationships/slide" Target="/ppt/slides/slide7.xml" Id="R932d2e03712c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ae00cd682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dd8766fd6421f" /><Relationship Type="http://schemas.openxmlformats.org/officeDocument/2006/relationships/theme" Target="/ppt/slideMasters/theme/theme1.xml" Id="R8df27cccc5b3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dd8766fd6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3ad5c31e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8315dddb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f8c1af08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d43a43a17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584fc856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80a06f1d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fa6e52f0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16 524 673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DAHLE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LOHNE WALDEMARSEN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 HOLTE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HVALVIK RØNNINGEN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JARLE RØNNINGEN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KARIN DAHLE JENSEN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