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c477257feb49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c497dbd4124d1d"/>
  </p:sldMasterIdLst>
  <p:sldIdLst>
    <p:sldId xmlns:r="http://schemas.openxmlformats.org/officeDocument/2006/relationships" id="256" r:id="Rb2ee55c03f5a452c"/>
    <p:sldId xmlns:r="http://schemas.openxmlformats.org/officeDocument/2006/relationships" id="257" r:id="Rbadf9a84782c4caf"/>
    <p:sldId xmlns:r="http://schemas.openxmlformats.org/officeDocument/2006/relationships" id="258" r:id="R35b2e0e3ecc54828"/>
    <p:sldId xmlns:r="http://schemas.openxmlformats.org/officeDocument/2006/relationships" id="259" r:id="R9e4a2b3529f04167"/>
    <p:sldId xmlns:r="http://schemas.openxmlformats.org/officeDocument/2006/relationships" id="260" r:id="R65c8f84c7dad4bde"/>
    <p:sldId xmlns:r="http://schemas.openxmlformats.org/officeDocument/2006/relationships" id="261" r:id="R2eced1ff14b24e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497dbd4124d1d" /><Relationship Type="http://schemas.openxmlformats.org/officeDocument/2006/relationships/slide" Target="/ppt/slides/slide1.xml" Id="Rb2ee55c03f5a452c" /><Relationship Type="http://schemas.openxmlformats.org/officeDocument/2006/relationships/slide" Target="/ppt/slides/slide2.xml" Id="Rbadf9a84782c4caf" /><Relationship Type="http://schemas.openxmlformats.org/officeDocument/2006/relationships/slide" Target="/ppt/slides/slide3.xml" Id="R35b2e0e3ecc54828" /><Relationship Type="http://schemas.openxmlformats.org/officeDocument/2006/relationships/slide" Target="/ppt/slides/slide4.xml" Id="R9e4a2b3529f04167" /><Relationship Type="http://schemas.openxmlformats.org/officeDocument/2006/relationships/slide" Target="/ppt/slides/slide5.xml" Id="R65c8f84c7dad4bde" /><Relationship Type="http://schemas.openxmlformats.org/officeDocument/2006/relationships/slide" Target="/ppt/slides/slide6.xml" Id="R2eced1ff14b24e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45b31b21e4e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d1bb1a9bd4d45" /><Relationship Type="http://schemas.openxmlformats.org/officeDocument/2006/relationships/theme" Target="/ppt/slideMasters/theme/theme1.xml" Id="R25e018f75ea64b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ed1bb1a9bd4d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60b3937a04d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80980229345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d4497654c44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47ed8b7d148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ca7e223ca4f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e8e49556149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Norangsdal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6196 Norangsfjorden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994 003 992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