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de4e41219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1d1a4e4824fb5"/>
  </p:sldMasterIdLst>
  <p:sldIdLst>
    <p:sldId xmlns:r="http://schemas.openxmlformats.org/officeDocument/2006/relationships" id="256" r:id="R74e67c0058d7490c"/>
    <p:sldId xmlns:r="http://schemas.openxmlformats.org/officeDocument/2006/relationships" id="257" r:id="R8ac7ef4be37c4bea"/>
    <p:sldId xmlns:r="http://schemas.openxmlformats.org/officeDocument/2006/relationships" id="258" r:id="Rcab3f19795b94fd9"/>
    <p:sldId xmlns:r="http://schemas.openxmlformats.org/officeDocument/2006/relationships" id="259" r:id="R4c522be76f1b4833"/>
    <p:sldId xmlns:r="http://schemas.openxmlformats.org/officeDocument/2006/relationships" id="260" r:id="R072734f5d7f74fe8"/>
    <p:sldId xmlns:r="http://schemas.openxmlformats.org/officeDocument/2006/relationships" id="261" r:id="Rf025045cdfb94af0"/>
    <p:sldId xmlns:r="http://schemas.openxmlformats.org/officeDocument/2006/relationships" id="262" r:id="R0f19e5458928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1d1a4e4824fb5" /><Relationship Type="http://schemas.openxmlformats.org/officeDocument/2006/relationships/slide" Target="/ppt/slides/slide1.xml" Id="R74e67c0058d7490c" /><Relationship Type="http://schemas.openxmlformats.org/officeDocument/2006/relationships/slide" Target="/ppt/slides/slide2.xml" Id="R8ac7ef4be37c4bea" /><Relationship Type="http://schemas.openxmlformats.org/officeDocument/2006/relationships/slide" Target="/ppt/slides/slide3.xml" Id="Rcab3f19795b94fd9" /><Relationship Type="http://schemas.openxmlformats.org/officeDocument/2006/relationships/slide" Target="/ppt/slides/slide4.xml" Id="R4c522be76f1b4833" /><Relationship Type="http://schemas.openxmlformats.org/officeDocument/2006/relationships/slide" Target="/ppt/slides/slide5.xml" Id="R072734f5d7f74fe8" /><Relationship Type="http://schemas.openxmlformats.org/officeDocument/2006/relationships/slide" Target="/ppt/slides/slide6.xml" Id="Rf025045cdfb94af0" /><Relationship Type="http://schemas.openxmlformats.org/officeDocument/2006/relationships/slide" Target="/ppt/slides/slide7.xml" Id="R0f19e5458928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4f9b74241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9bded59804527" /><Relationship Type="http://schemas.openxmlformats.org/officeDocument/2006/relationships/theme" Target="/ppt/slideMasters/theme/theme1.xml" Id="Rfb6c80c7e15e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9bded5980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f1ef17ed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a13e63e2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e56281c1b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122396726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2d720cc8b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d69c1c035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6177c3c6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