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548e4ca62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37b07f0c84b83"/>
  </p:sldMasterIdLst>
  <p:sldIdLst>
    <p:sldId xmlns:r="http://schemas.openxmlformats.org/officeDocument/2006/relationships" id="256" r:id="R6d8f939ff2bf40a0"/>
    <p:sldId xmlns:r="http://schemas.openxmlformats.org/officeDocument/2006/relationships" id="257" r:id="R121903e75907477a"/>
    <p:sldId xmlns:r="http://schemas.openxmlformats.org/officeDocument/2006/relationships" id="258" r:id="Rca350289dfdc43e4"/>
    <p:sldId xmlns:r="http://schemas.openxmlformats.org/officeDocument/2006/relationships" id="259" r:id="Re5cc21eee720499c"/>
    <p:sldId xmlns:r="http://schemas.openxmlformats.org/officeDocument/2006/relationships" id="260" r:id="Rf4e8e5755e43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37b07f0c84b83" /><Relationship Type="http://schemas.openxmlformats.org/officeDocument/2006/relationships/slide" Target="/ppt/slides/slide1.xml" Id="R6d8f939ff2bf40a0" /><Relationship Type="http://schemas.openxmlformats.org/officeDocument/2006/relationships/slide" Target="/ppt/slides/slide2.xml" Id="R121903e75907477a" /><Relationship Type="http://schemas.openxmlformats.org/officeDocument/2006/relationships/slide" Target="/ppt/slides/slide3.xml" Id="Rca350289dfdc43e4" /><Relationship Type="http://schemas.openxmlformats.org/officeDocument/2006/relationships/slide" Target="/ppt/slides/slide4.xml" Id="Re5cc21eee720499c" /><Relationship Type="http://schemas.openxmlformats.org/officeDocument/2006/relationships/slide" Target="/ppt/slides/slide5.xml" Id="Rf4e8e5755e43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84cded813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a69392e5f4103" /><Relationship Type="http://schemas.openxmlformats.org/officeDocument/2006/relationships/theme" Target="/ppt/slideMasters/theme/theme1.xml" Id="R5a8b80ae8178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7a69392e5f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d959c1e98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f09a2a7f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b503dffe9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c3b968298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d0a8fea17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AKADEMIET FOR LIVSLANG LÆRING I GRENLAND (U3A)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AKADEMIET FOR LIVSLANG LÆRING I GRENLAND (U3A)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AKADEMIET FOR LIVSLANG LÆRING I GRENLAND (U3A)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AKADEMIET FOR LIVSLANG LÆRING I GRENLAND (U3A)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AKADEMIET FOR LIVSLANG LÆRING I GRENLAND (U3A)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AKADEMIET FOR LIVSLANG LÆRING I GRENLAND (U3A)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Tone Valland, Kjærlighetsstien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post@allgrenland.no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allgrenland.no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AKADEMIET FOR LIVSLANG LÆRING I GRENLAND (U3A)</a:t>
            </a:r>
          </a:p>
        </p:txBody>
      </p:sp>
    </p:spTree>
  </p:cSld>
  <p:clrMapOvr>
    <a:masterClrMapping xmlns:a="http://schemas.openxmlformats.org/drawingml/2006/main"/>
  </p:clrMapOvr>
</p:sld>
</file>