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1e2de1041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05fc35a0d4c9e"/>
  </p:sldMasterIdLst>
  <p:sldIdLst>
    <p:sldId xmlns:r="http://schemas.openxmlformats.org/officeDocument/2006/relationships" id="256" r:id="Ra8dcfeb6e1ed48f9"/>
    <p:sldId xmlns:r="http://schemas.openxmlformats.org/officeDocument/2006/relationships" id="257" r:id="R28d69d83ca5744c7"/>
    <p:sldId xmlns:r="http://schemas.openxmlformats.org/officeDocument/2006/relationships" id="258" r:id="Rcd140cc3a3a84a7d"/>
    <p:sldId xmlns:r="http://schemas.openxmlformats.org/officeDocument/2006/relationships" id="259" r:id="R6364c34065464c03"/>
    <p:sldId xmlns:r="http://schemas.openxmlformats.org/officeDocument/2006/relationships" id="260" r:id="R4466e00068354da3"/>
    <p:sldId xmlns:r="http://schemas.openxmlformats.org/officeDocument/2006/relationships" id="261" r:id="R5f38fc0372084b64"/>
    <p:sldId xmlns:r="http://schemas.openxmlformats.org/officeDocument/2006/relationships" id="262" r:id="Raf8602e0a0f1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05fc35a0d4c9e" /><Relationship Type="http://schemas.openxmlformats.org/officeDocument/2006/relationships/slide" Target="/ppt/slides/slide1.xml" Id="Ra8dcfeb6e1ed48f9" /><Relationship Type="http://schemas.openxmlformats.org/officeDocument/2006/relationships/slide" Target="/ppt/slides/slide2.xml" Id="R28d69d83ca5744c7" /><Relationship Type="http://schemas.openxmlformats.org/officeDocument/2006/relationships/slide" Target="/ppt/slides/slide3.xml" Id="Rcd140cc3a3a84a7d" /><Relationship Type="http://schemas.openxmlformats.org/officeDocument/2006/relationships/slide" Target="/ppt/slides/slide4.xml" Id="R6364c34065464c03" /><Relationship Type="http://schemas.openxmlformats.org/officeDocument/2006/relationships/slide" Target="/ppt/slides/slide5.xml" Id="R4466e00068354da3" /><Relationship Type="http://schemas.openxmlformats.org/officeDocument/2006/relationships/slide" Target="/ppt/slides/slide6.xml" Id="R5f38fc0372084b64" /><Relationship Type="http://schemas.openxmlformats.org/officeDocument/2006/relationships/slide" Target="/ppt/slides/slide7.xml" Id="Raf8602e0a0f1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8b3983132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b9ad57f2c4ea9" /><Relationship Type="http://schemas.openxmlformats.org/officeDocument/2006/relationships/theme" Target="/ppt/slideMasters/theme/theme1.xml" Id="Rfdf917cc8b4d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b9ad57f2c4e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63a8e154c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140229e3e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65d9567754d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14e93183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cea9d24c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ed25cfbab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5c2c46f4c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MEDEA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9 922 109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10 019 284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NYHAUG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rnyhaug@hotmail.com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