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0154e76e6c44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6b80cafdeb496b"/>
  </p:sldMasterIdLst>
  <p:sldIdLst>
    <p:sldId xmlns:r="http://schemas.openxmlformats.org/officeDocument/2006/relationships" id="256" r:id="Rdbaee13d84ae49e9"/>
    <p:sldId xmlns:r="http://schemas.openxmlformats.org/officeDocument/2006/relationships" id="257" r:id="R4f1814ac16de459a"/>
    <p:sldId xmlns:r="http://schemas.openxmlformats.org/officeDocument/2006/relationships" id="258" r:id="Re4f16930e20441fb"/>
    <p:sldId xmlns:r="http://schemas.openxmlformats.org/officeDocument/2006/relationships" id="259" r:id="R4db046d9470a44ca"/>
    <p:sldId xmlns:r="http://schemas.openxmlformats.org/officeDocument/2006/relationships" id="260" r:id="Rae437dd943cd4250"/>
    <p:sldId xmlns:r="http://schemas.openxmlformats.org/officeDocument/2006/relationships" id="261" r:id="R2206fbcf23554c91"/>
    <p:sldId xmlns:r="http://schemas.openxmlformats.org/officeDocument/2006/relationships" id="262" r:id="Rfe56e25510874b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6b80cafdeb496b" /><Relationship Type="http://schemas.openxmlformats.org/officeDocument/2006/relationships/slide" Target="/ppt/slides/slide1.xml" Id="Rdbaee13d84ae49e9" /><Relationship Type="http://schemas.openxmlformats.org/officeDocument/2006/relationships/slide" Target="/ppt/slides/slide2.xml" Id="R4f1814ac16de459a" /><Relationship Type="http://schemas.openxmlformats.org/officeDocument/2006/relationships/slide" Target="/ppt/slides/slide3.xml" Id="Re4f16930e20441fb" /><Relationship Type="http://schemas.openxmlformats.org/officeDocument/2006/relationships/slide" Target="/ppt/slides/slide4.xml" Id="R4db046d9470a44ca" /><Relationship Type="http://schemas.openxmlformats.org/officeDocument/2006/relationships/slide" Target="/ppt/slides/slide5.xml" Id="Rae437dd943cd4250" /><Relationship Type="http://schemas.openxmlformats.org/officeDocument/2006/relationships/slide" Target="/ppt/slides/slide6.xml" Id="R2206fbcf23554c91" /><Relationship Type="http://schemas.openxmlformats.org/officeDocument/2006/relationships/slide" Target="/ppt/slides/slide7.xml" Id="Rfe56e25510874b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eba302125644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973b400464e0e" /><Relationship Type="http://schemas.openxmlformats.org/officeDocument/2006/relationships/theme" Target="/ppt/slideMasters/theme/theme1.xml" Id="Rae2be5a6c38444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1973b400464e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8885ffa4d43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264fdb1674c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f0bde73434a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e653a8b8146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4109da64148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7ffb0cf3746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5f2b1c28849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FRODE LOMELAND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FRODE LOMELAND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FRODE LOMELAND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FRODE LOMELAND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FRODE LOMELAND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FRODE LOMELAND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25 482 774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2 118 781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1 463 467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4 764 596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13 150 816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FRODE LOMELAND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LOMELAND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JOSTEIN LOMELAND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CHRISTIAN LOMELAND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FRODE LOMELAND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Krittveien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994 012 967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FRODE LOMELAND AS</a:t>
            </a:r>
          </a:p>
        </p:txBody>
      </p:sp>
    </p:spTree>
  </p:cSld>
  <p:clrMapOvr>
    <a:masterClrMapping xmlns:a="http://schemas.openxmlformats.org/drawingml/2006/main"/>
  </p:clrMapOvr>
</p:sld>
</file>