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08300ac23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764e4a67e4437"/>
  </p:sldMasterIdLst>
  <p:sldIdLst>
    <p:sldId xmlns:r="http://schemas.openxmlformats.org/officeDocument/2006/relationships" id="256" r:id="R60a41215a0704568"/>
    <p:sldId xmlns:r="http://schemas.openxmlformats.org/officeDocument/2006/relationships" id="257" r:id="Reb245c1d1325442d"/>
    <p:sldId xmlns:r="http://schemas.openxmlformats.org/officeDocument/2006/relationships" id="258" r:id="R3c589e24d29f4caf"/>
    <p:sldId xmlns:r="http://schemas.openxmlformats.org/officeDocument/2006/relationships" id="259" r:id="R55ee02f95f994afe"/>
    <p:sldId xmlns:r="http://schemas.openxmlformats.org/officeDocument/2006/relationships" id="260" r:id="R0317489ea8b54e4c"/>
    <p:sldId xmlns:r="http://schemas.openxmlformats.org/officeDocument/2006/relationships" id="261" r:id="R0df0e796e21d4d50"/>
    <p:sldId xmlns:r="http://schemas.openxmlformats.org/officeDocument/2006/relationships" id="262" r:id="R71b306366ff4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764e4a67e4437" /><Relationship Type="http://schemas.openxmlformats.org/officeDocument/2006/relationships/slide" Target="/ppt/slides/slide1.xml" Id="R60a41215a0704568" /><Relationship Type="http://schemas.openxmlformats.org/officeDocument/2006/relationships/slide" Target="/ppt/slides/slide2.xml" Id="Reb245c1d1325442d" /><Relationship Type="http://schemas.openxmlformats.org/officeDocument/2006/relationships/slide" Target="/ppt/slides/slide3.xml" Id="R3c589e24d29f4caf" /><Relationship Type="http://schemas.openxmlformats.org/officeDocument/2006/relationships/slide" Target="/ppt/slides/slide4.xml" Id="R55ee02f95f994afe" /><Relationship Type="http://schemas.openxmlformats.org/officeDocument/2006/relationships/slide" Target="/ppt/slides/slide5.xml" Id="R0317489ea8b54e4c" /><Relationship Type="http://schemas.openxmlformats.org/officeDocument/2006/relationships/slide" Target="/ppt/slides/slide6.xml" Id="R0df0e796e21d4d50" /><Relationship Type="http://schemas.openxmlformats.org/officeDocument/2006/relationships/slide" Target="/ppt/slides/slide7.xml" Id="R71b306366ff4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4aec719b0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c0a27740244b1" /><Relationship Type="http://schemas.openxmlformats.org/officeDocument/2006/relationships/theme" Target="/ppt/slideMasters/theme/theme1.xml" Id="R5e4b0592413d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c0a277402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38b70862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1d71558c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2f5783d62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cda3ebe5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81967853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9a5f9f96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92f44bc94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